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72" r:id="rId4"/>
    <p:sldId id="274" r:id="rId5"/>
    <p:sldId id="276" r:id="rId6"/>
    <p:sldId id="275" r:id="rId7"/>
    <p:sldId id="277" r:id="rId8"/>
    <p:sldId id="278" r:id="rId9"/>
    <p:sldId id="280" r:id="rId10"/>
    <p:sldId id="279" r:id="rId11"/>
    <p:sldId id="281" r:id="rId12"/>
    <p:sldId id="286" r:id="rId13"/>
    <p:sldId id="288" r:id="rId14"/>
    <p:sldId id="282" r:id="rId15"/>
    <p:sldId id="283" r:id="rId16"/>
    <p:sldId id="284" r:id="rId17"/>
    <p:sldId id="285" r:id="rId18"/>
    <p:sldId id="273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2DB847-C119-460C-8CCF-B29C7F6CFB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2185F72-D375-421C-8C11-C3F45506A560}">
      <dgm:prSet/>
      <dgm:spPr/>
      <dgm:t>
        <a:bodyPr/>
        <a:lstStyle/>
        <a:p>
          <a:r>
            <a:rPr lang="en-US"/>
            <a:t>Step 1</a:t>
          </a:r>
        </a:p>
      </dgm:t>
    </dgm:pt>
    <dgm:pt modelId="{B4E042B4-8E85-4891-9A2D-A6BCC19AE94B}" type="parTrans" cxnId="{538735C6-67A1-49AB-B3AB-098209379A37}">
      <dgm:prSet/>
      <dgm:spPr/>
      <dgm:t>
        <a:bodyPr/>
        <a:lstStyle/>
        <a:p>
          <a:endParaRPr lang="en-US"/>
        </a:p>
      </dgm:t>
    </dgm:pt>
    <dgm:pt modelId="{C14F8269-398D-4F30-9F41-9BE2D225A77E}" type="sibTrans" cxnId="{538735C6-67A1-49AB-B3AB-098209379A37}">
      <dgm:prSet/>
      <dgm:spPr/>
      <dgm:t>
        <a:bodyPr/>
        <a:lstStyle/>
        <a:p>
          <a:endParaRPr lang="en-US"/>
        </a:p>
      </dgm:t>
    </dgm:pt>
    <dgm:pt modelId="{4B0AF15A-F8D1-491B-AF83-BD4A649572D6}">
      <dgm:prSet/>
      <dgm:spPr/>
      <dgm:t>
        <a:bodyPr/>
        <a:lstStyle/>
        <a:p>
          <a:r>
            <a:rPr lang="en-US" b="1"/>
            <a:t>Identify and acquire researchers in the field</a:t>
          </a:r>
        </a:p>
      </dgm:t>
    </dgm:pt>
    <dgm:pt modelId="{84AC844C-5254-46D3-AE37-B9F6DD957A90}" type="parTrans" cxnId="{81BC1020-0988-46D2-B64F-9202552B8B4A}">
      <dgm:prSet/>
      <dgm:spPr/>
      <dgm:t>
        <a:bodyPr/>
        <a:lstStyle/>
        <a:p>
          <a:endParaRPr lang="en-US"/>
        </a:p>
      </dgm:t>
    </dgm:pt>
    <dgm:pt modelId="{4CCEECF7-9F89-4E9B-960F-FA534BB6E2E6}" type="sibTrans" cxnId="{81BC1020-0988-46D2-B64F-9202552B8B4A}">
      <dgm:prSet/>
      <dgm:spPr/>
      <dgm:t>
        <a:bodyPr/>
        <a:lstStyle/>
        <a:p>
          <a:endParaRPr lang="en-US"/>
        </a:p>
      </dgm:t>
    </dgm:pt>
    <dgm:pt modelId="{2D4F7311-1F73-4C86-9575-2E8C1C7D23C0}">
      <dgm:prSet/>
      <dgm:spPr/>
      <dgm:t>
        <a:bodyPr/>
        <a:lstStyle/>
        <a:p>
          <a:r>
            <a:rPr lang="en-US"/>
            <a:t>Step 2</a:t>
          </a:r>
        </a:p>
      </dgm:t>
    </dgm:pt>
    <dgm:pt modelId="{355F3131-15EB-4031-A502-456CE59DF340}" type="parTrans" cxnId="{143E35E0-8BB0-4A26-A739-3D0EDFB1460C}">
      <dgm:prSet/>
      <dgm:spPr/>
      <dgm:t>
        <a:bodyPr/>
        <a:lstStyle/>
        <a:p>
          <a:endParaRPr lang="en-US"/>
        </a:p>
      </dgm:t>
    </dgm:pt>
    <dgm:pt modelId="{CFD3B8A9-F33B-4F50-B497-0C2DFE2B4FDD}" type="sibTrans" cxnId="{143E35E0-8BB0-4A26-A739-3D0EDFB1460C}">
      <dgm:prSet/>
      <dgm:spPr/>
      <dgm:t>
        <a:bodyPr/>
        <a:lstStyle/>
        <a:p>
          <a:endParaRPr lang="en-US"/>
        </a:p>
      </dgm:t>
    </dgm:pt>
    <dgm:pt modelId="{33CF985B-132E-4ABE-949E-F691F2C197E3}">
      <dgm:prSet/>
      <dgm:spPr/>
      <dgm:t>
        <a:bodyPr/>
        <a:lstStyle/>
        <a:p>
          <a:r>
            <a:rPr lang="en-US" b="1"/>
            <a:t>Identify the research objectives</a:t>
          </a:r>
        </a:p>
      </dgm:t>
    </dgm:pt>
    <dgm:pt modelId="{685A5EDF-B0FE-4029-BDF0-A35FFD17E6D0}" type="parTrans" cxnId="{710EA01E-F746-4A68-BB05-7A8E2B565699}">
      <dgm:prSet/>
      <dgm:spPr/>
      <dgm:t>
        <a:bodyPr/>
        <a:lstStyle/>
        <a:p>
          <a:endParaRPr lang="en-US"/>
        </a:p>
      </dgm:t>
    </dgm:pt>
    <dgm:pt modelId="{AE646765-6F96-45F8-B519-76E5E6B7E477}" type="sibTrans" cxnId="{710EA01E-F746-4A68-BB05-7A8E2B565699}">
      <dgm:prSet/>
      <dgm:spPr/>
      <dgm:t>
        <a:bodyPr/>
        <a:lstStyle/>
        <a:p>
          <a:endParaRPr lang="en-US"/>
        </a:p>
      </dgm:t>
    </dgm:pt>
    <dgm:pt modelId="{F350B091-6D90-433C-B807-C2C71EF8349D}">
      <dgm:prSet/>
      <dgm:spPr/>
      <dgm:t>
        <a:bodyPr/>
        <a:lstStyle/>
        <a:p>
          <a:r>
            <a:rPr lang="en-US"/>
            <a:t>Step 3</a:t>
          </a:r>
        </a:p>
      </dgm:t>
    </dgm:pt>
    <dgm:pt modelId="{67E2408B-D99B-42EB-A659-F1C7E363613F}" type="parTrans" cxnId="{F1F4854A-41CA-4035-A69E-00551EABBEDC}">
      <dgm:prSet/>
      <dgm:spPr/>
      <dgm:t>
        <a:bodyPr/>
        <a:lstStyle/>
        <a:p>
          <a:endParaRPr lang="en-US"/>
        </a:p>
      </dgm:t>
    </dgm:pt>
    <dgm:pt modelId="{10B43AF1-AD70-43D0-BE8E-8BC2390285BF}" type="sibTrans" cxnId="{F1F4854A-41CA-4035-A69E-00551EABBEDC}">
      <dgm:prSet/>
      <dgm:spPr/>
      <dgm:t>
        <a:bodyPr/>
        <a:lstStyle/>
        <a:p>
          <a:endParaRPr lang="en-US"/>
        </a:p>
      </dgm:t>
    </dgm:pt>
    <dgm:pt modelId="{2BEE5E5D-1E6D-45DE-A38E-10AE050902E4}">
      <dgm:prSet/>
      <dgm:spPr/>
      <dgm:t>
        <a:bodyPr/>
        <a:lstStyle/>
        <a:p>
          <a:r>
            <a:rPr lang="en-US" b="1"/>
            <a:t>Identify the right method of research</a:t>
          </a:r>
        </a:p>
      </dgm:t>
    </dgm:pt>
    <dgm:pt modelId="{341E3A56-E548-4A6E-B100-A88634C124F7}" type="parTrans" cxnId="{DD4061F6-5A61-458A-AB2D-B66944A37BD9}">
      <dgm:prSet/>
      <dgm:spPr/>
      <dgm:t>
        <a:bodyPr/>
        <a:lstStyle/>
        <a:p>
          <a:endParaRPr lang="en-US"/>
        </a:p>
      </dgm:t>
    </dgm:pt>
    <dgm:pt modelId="{5E873247-883E-4F23-8FDE-464F925F0539}" type="sibTrans" cxnId="{DD4061F6-5A61-458A-AB2D-B66944A37BD9}">
      <dgm:prSet/>
      <dgm:spPr/>
      <dgm:t>
        <a:bodyPr/>
        <a:lstStyle/>
        <a:p>
          <a:endParaRPr lang="en-US"/>
        </a:p>
      </dgm:t>
    </dgm:pt>
    <dgm:pt modelId="{C344CBC7-61FF-4E8F-BE83-7FBBCD9B8CF8}">
      <dgm:prSet/>
      <dgm:spPr/>
      <dgm:t>
        <a:bodyPr/>
        <a:lstStyle/>
        <a:p>
          <a:r>
            <a:rPr lang="en-US" b="1" i="1"/>
            <a:t>Ethnographic Field Notes</a:t>
          </a:r>
        </a:p>
      </dgm:t>
    </dgm:pt>
    <dgm:pt modelId="{5FEAAAF1-087D-4B4F-BC7B-2C9297A5FB65}" type="parTrans" cxnId="{D3E0CB71-9DE2-4F43-BA35-7916C6A0B588}">
      <dgm:prSet/>
      <dgm:spPr/>
      <dgm:t>
        <a:bodyPr/>
        <a:lstStyle/>
        <a:p>
          <a:endParaRPr lang="en-US"/>
        </a:p>
      </dgm:t>
    </dgm:pt>
    <dgm:pt modelId="{8DF9654E-78F8-4F5A-9FB9-15D8992B5611}" type="sibTrans" cxnId="{D3E0CB71-9DE2-4F43-BA35-7916C6A0B588}">
      <dgm:prSet/>
      <dgm:spPr/>
      <dgm:t>
        <a:bodyPr/>
        <a:lstStyle/>
        <a:p>
          <a:endParaRPr lang="en-US"/>
        </a:p>
      </dgm:t>
    </dgm:pt>
    <dgm:pt modelId="{877D9255-865C-4215-BF35-54BE7B3731F5}">
      <dgm:prSet/>
      <dgm:spPr/>
      <dgm:t>
        <a:bodyPr/>
        <a:lstStyle/>
        <a:p>
          <a:r>
            <a:rPr lang="en-US" b="1" i="1"/>
            <a:t>Qualitative Interviews</a:t>
          </a:r>
        </a:p>
      </dgm:t>
    </dgm:pt>
    <dgm:pt modelId="{876B4D34-8723-4C93-93ED-3B7B04FE94DF}" type="parTrans" cxnId="{5DF8B9F2-8CE3-4A45-BF7D-0CB2ECEC51AA}">
      <dgm:prSet/>
      <dgm:spPr/>
      <dgm:t>
        <a:bodyPr/>
        <a:lstStyle/>
        <a:p>
          <a:endParaRPr lang="en-US"/>
        </a:p>
      </dgm:t>
    </dgm:pt>
    <dgm:pt modelId="{6BC1CAD6-BE7F-4C66-8924-965D6D0000CD}" type="sibTrans" cxnId="{5DF8B9F2-8CE3-4A45-BF7D-0CB2ECEC51AA}">
      <dgm:prSet/>
      <dgm:spPr/>
      <dgm:t>
        <a:bodyPr/>
        <a:lstStyle/>
        <a:p>
          <a:endParaRPr lang="en-US"/>
        </a:p>
      </dgm:t>
    </dgm:pt>
    <dgm:pt modelId="{AA15381B-9A63-4E73-86E4-C28144A23FF9}">
      <dgm:prSet/>
      <dgm:spPr/>
      <dgm:t>
        <a:bodyPr/>
        <a:lstStyle/>
        <a:p>
          <a:r>
            <a:rPr lang="en-US" b="1" i="1"/>
            <a:t>Direct Observation</a:t>
          </a:r>
        </a:p>
      </dgm:t>
    </dgm:pt>
    <dgm:pt modelId="{AD0656AE-72F9-4743-B251-580B1C56A3DB}" type="parTrans" cxnId="{DBA4BCFE-FFCA-4438-81FC-DCB17D41FE31}">
      <dgm:prSet/>
      <dgm:spPr/>
      <dgm:t>
        <a:bodyPr/>
        <a:lstStyle/>
        <a:p>
          <a:endParaRPr lang="en-US"/>
        </a:p>
      </dgm:t>
    </dgm:pt>
    <dgm:pt modelId="{802836DE-8319-42A3-B48C-394BEC4F0E42}" type="sibTrans" cxnId="{DBA4BCFE-FFCA-4438-81FC-DCB17D41FE31}">
      <dgm:prSet/>
      <dgm:spPr/>
      <dgm:t>
        <a:bodyPr/>
        <a:lstStyle/>
        <a:p>
          <a:endParaRPr lang="en-US"/>
        </a:p>
      </dgm:t>
    </dgm:pt>
    <dgm:pt modelId="{554E2C36-A3F0-44AD-8D0A-70D450DBF06F}">
      <dgm:prSet/>
      <dgm:spPr/>
      <dgm:t>
        <a:bodyPr/>
        <a:lstStyle/>
        <a:p>
          <a:r>
            <a:rPr lang="en-US" b="1" i="1"/>
            <a:t>Participant Observation</a:t>
          </a:r>
        </a:p>
      </dgm:t>
    </dgm:pt>
    <dgm:pt modelId="{7D5C6C15-CEFB-45C2-BCD4-1124A2C68076}" type="parTrans" cxnId="{475AFA34-8113-4682-B2FF-3C7ED347131E}">
      <dgm:prSet/>
      <dgm:spPr/>
      <dgm:t>
        <a:bodyPr/>
        <a:lstStyle/>
        <a:p>
          <a:endParaRPr lang="en-US"/>
        </a:p>
      </dgm:t>
    </dgm:pt>
    <dgm:pt modelId="{CB175AA5-367B-4190-95B3-B42AA56EE373}" type="sibTrans" cxnId="{475AFA34-8113-4682-B2FF-3C7ED347131E}">
      <dgm:prSet/>
      <dgm:spPr/>
      <dgm:t>
        <a:bodyPr/>
        <a:lstStyle/>
        <a:p>
          <a:endParaRPr lang="en-US"/>
        </a:p>
      </dgm:t>
    </dgm:pt>
    <dgm:pt modelId="{31F2D19D-F071-40B7-A919-0B63A6E0C973}">
      <dgm:prSet/>
      <dgm:spPr/>
      <dgm:t>
        <a:bodyPr/>
        <a:lstStyle/>
        <a:p>
          <a:r>
            <a:rPr lang="en-US"/>
            <a:t>Step 4</a:t>
          </a:r>
        </a:p>
      </dgm:t>
    </dgm:pt>
    <dgm:pt modelId="{B6F9FFDF-489B-4AFE-B4D2-E1B7A1E7EFE8}" type="parTrans" cxnId="{A5A9C868-3DC7-42C6-89FE-6CAD121947DE}">
      <dgm:prSet/>
      <dgm:spPr/>
      <dgm:t>
        <a:bodyPr/>
        <a:lstStyle/>
        <a:p>
          <a:endParaRPr lang="en-US"/>
        </a:p>
      </dgm:t>
    </dgm:pt>
    <dgm:pt modelId="{736D4CC8-F6C7-4070-A1B8-0F78F26915DF}" type="sibTrans" cxnId="{A5A9C868-3DC7-42C6-89FE-6CAD121947DE}">
      <dgm:prSet/>
      <dgm:spPr/>
      <dgm:t>
        <a:bodyPr/>
        <a:lstStyle/>
        <a:p>
          <a:endParaRPr lang="en-US"/>
        </a:p>
      </dgm:t>
    </dgm:pt>
    <dgm:pt modelId="{82AA53F0-7064-46AB-B370-0127353922D2}">
      <dgm:prSet/>
      <dgm:spPr/>
      <dgm:t>
        <a:bodyPr/>
        <a:lstStyle/>
        <a:p>
          <a:r>
            <a:rPr lang="en-US" b="1"/>
            <a:t>Visit the site of the study and collect data</a:t>
          </a:r>
        </a:p>
      </dgm:t>
    </dgm:pt>
    <dgm:pt modelId="{5ACE2BD0-55EE-4CE4-96B1-2B3BEDD8E2EF}" type="parTrans" cxnId="{30833525-0933-4450-B9B2-03711A659AAB}">
      <dgm:prSet/>
      <dgm:spPr/>
      <dgm:t>
        <a:bodyPr/>
        <a:lstStyle/>
        <a:p>
          <a:endParaRPr lang="en-US"/>
        </a:p>
      </dgm:t>
    </dgm:pt>
    <dgm:pt modelId="{C946F869-5396-4AB7-9353-B0488F64B02E}" type="sibTrans" cxnId="{30833525-0933-4450-B9B2-03711A659AAB}">
      <dgm:prSet/>
      <dgm:spPr/>
      <dgm:t>
        <a:bodyPr/>
        <a:lstStyle/>
        <a:p>
          <a:endParaRPr lang="en-US"/>
        </a:p>
      </dgm:t>
    </dgm:pt>
    <dgm:pt modelId="{8BEECBD1-D3F0-4A5F-AA02-BC90255B4EDF}">
      <dgm:prSet/>
      <dgm:spPr/>
      <dgm:t>
        <a:bodyPr/>
        <a:lstStyle/>
        <a:p>
          <a:r>
            <a:rPr lang="en-US"/>
            <a:t>Step 5</a:t>
          </a:r>
        </a:p>
      </dgm:t>
    </dgm:pt>
    <dgm:pt modelId="{162CBBA4-E733-4452-9116-1EC9443D3C47}" type="parTrans" cxnId="{726D1765-61F0-4437-96E5-E2B9717FD269}">
      <dgm:prSet/>
      <dgm:spPr/>
      <dgm:t>
        <a:bodyPr/>
        <a:lstStyle/>
        <a:p>
          <a:endParaRPr lang="en-US"/>
        </a:p>
      </dgm:t>
    </dgm:pt>
    <dgm:pt modelId="{139E0CF3-79D4-467A-9E0D-C464BF2E400A}" type="sibTrans" cxnId="{726D1765-61F0-4437-96E5-E2B9717FD269}">
      <dgm:prSet/>
      <dgm:spPr/>
      <dgm:t>
        <a:bodyPr/>
        <a:lstStyle/>
        <a:p>
          <a:endParaRPr lang="en-US"/>
        </a:p>
      </dgm:t>
    </dgm:pt>
    <dgm:pt modelId="{906BBD8F-8CD2-47B6-BC8F-28545C052DE8}">
      <dgm:prSet/>
      <dgm:spPr/>
      <dgm:t>
        <a:bodyPr/>
        <a:lstStyle/>
        <a:p>
          <a:r>
            <a:rPr lang="en-US" b="1"/>
            <a:t>Analyze the data acquired</a:t>
          </a:r>
        </a:p>
      </dgm:t>
    </dgm:pt>
    <dgm:pt modelId="{F429CA18-E09D-402B-B831-77A793A473AA}" type="parTrans" cxnId="{DA4B1891-6F34-46A9-AE56-47419B3E1A48}">
      <dgm:prSet/>
      <dgm:spPr/>
      <dgm:t>
        <a:bodyPr/>
        <a:lstStyle/>
        <a:p>
          <a:endParaRPr lang="en-US"/>
        </a:p>
      </dgm:t>
    </dgm:pt>
    <dgm:pt modelId="{7F871DB9-D079-45FD-B160-4888151CC979}" type="sibTrans" cxnId="{DA4B1891-6F34-46A9-AE56-47419B3E1A48}">
      <dgm:prSet/>
      <dgm:spPr/>
      <dgm:t>
        <a:bodyPr/>
        <a:lstStyle/>
        <a:p>
          <a:endParaRPr lang="en-US"/>
        </a:p>
      </dgm:t>
    </dgm:pt>
    <dgm:pt modelId="{89C86318-DF95-41DE-A6B5-A37F75BFE194}" type="pres">
      <dgm:prSet presAssocID="{332DB847-C119-460C-8CCF-B29C7F6CFBE3}" presName="root" presStyleCnt="0">
        <dgm:presLayoutVars>
          <dgm:dir/>
          <dgm:resizeHandles val="exact"/>
        </dgm:presLayoutVars>
      </dgm:prSet>
      <dgm:spPr/>
    </dgm:pt>
    <dgm:pt modelId="{2184B5D9-A306-4455-B8AE-785BC557DEA3}" type="pres">
      <dgm:prSet presAssocID="{02185F72-D375-421C-8C11-C3F45506A560}" presName="compNode" presStyleCnt="0"/>
      <dgm:spPr/>
    </dgm:pt>
    <dgm:pt modelId="{0DE36272-7181-45FA-B758-32AAD7B2EA74}" type="pres">
      <dgm:prSet presAssocID="{02185F72-D375-421C-8C11-C3F45506A560}" presName="bgRect" presStyleLbl="bgShp" presStyleIdx="0" presStyleCnt="5" custLinFactNeighborY="6036"/>
      <dgm:spPr/>
    </dgm:pt>
    <dgm:pt modelId="{FB33426F-2814-4B26-B7CE-3C87FDD427FC}" type="pres">
      <dgm:prSet presAssocID="{02185F72-D375-421C-8C11-C3F45506A5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2145556-81D0-4F2E-B844-3C129281765E}" type="pres">
      <dgm:prSet presAssocID="{02185F72-D375-421C-8C11-C3F45506A560}" presName="spaceRect" presStyleCnt="0"/>
      <dgm:spPr/>
    </dgm:pt>
    <dgm:pt modelId="{FF566BB0-7A07-4B89-9B5C-32BF5E91A2DF}" type="pres">
      <dgm:prSet presAssocID="{02185F72-D375-421C-8C11-C3F45506A560}" presName="parTx" presStyleLbl="revTx" presStyleIdx="0" presStyleCnt="10">
        <dgm:presLayoutVars>
          <dgm:chMax val="0"/>
          <dgm:chPref val="0"/>
        </dgm:presLayoutVars>
      </dgm:prSet>
      <dgm:spPr/>
    </dgm:pt>
    <dgm:pt modelId="{36C51B6C-4347-4BF4-A291-AD56FE7BAD5E}" type="pres">
      <dgm:prSet presAssocID="{02185F72-D375-421C-8C11-C3F45506A560}" presName="desTx" presStyleLbl="revTx" presStyleIdx="1" presStyleCnt="10">
        <dgm:presLayoutVars/>
      </dgm:prSet>
      <dgm:spPr/>
    </dgm:pt>
    <dgm:pt modelId="{1CD91941-47FD-4FCA-B156-52028ECDBD02}" type="pres">
      <dgm:prSet presAssocID="{C14F8269-398D-4F30-9F41-9BE2D225A77E}" presName="sibTrans" presStyleCnt="0"/>
      <dgm:spPr/>
    </dgm:pt>
    <dgm:pt modelId="{D9716162-7C23-4AB9-A85A-B33EA8E2B017}" type="pres">
      <dgm:prSet presAssocID="{2D4F7311-1F73-4C86-9575-2E8C1C7D23C0}" presName="compNode" presStyleCnt="0"/>
      <dgm:spPr/>
    </dgm:pt>
    <dgm:pt modelId="{FB559A83-50C5-43BD-BC47-9BA84E46343E}" type="pres">
      <dgm:prSet presAssocID="{2D4F7311-1F73-4C86-9575-2E8C1C7D23C0}" presName="bgRect" presStyleLbl="bgShp" presStyleIdx="1" presStyleCnt="5"/>
      <dgm:spPr/>
    </dgm:pt>
    <dgm:pt modelId="{95ABB17E-C58C-4486-AEEF-9C4F17F4BDC6}" type="pres">
      <dgm:prSet presAssocID="{2D4F7311-1F73-4C86-9575-2E8C1C7D23C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C8653F7-1ECA-4B6F-8D9D-4F88912B7036}" type="pres">
      <dgm:prSet presAssocID="{2D4F7311-1F73-4C86-9575-2E8C1C7D23C0}" presName="spaceRect" presStyleCnt="0"/>
      <dgm:spPr/>
    </dgm:pt>
    <dgm:pt modelId="{BD5D11C5-887D-4473-9451-9A5A594B2AD0}" type="pres">
      <dgm:prSet presAssocID="{2D4F7311-1F73-4C86-9575-2E8C1C7D23C0}" presName="parTx" presStyleLbl="revTx" presStyleIdx="2" presStyleCnt="10">
        <dgm:presLayoutVars>
          <dgm:chMax val="0"/>
          <dgm:chPref val="0"/>
        </dgm:presLayoutVars>
      </dgm:prSet>
      <dgm:spPr/>
    </dgm:pt>
    <dgm:pt modelId="{D85A7B79-2A5A-43CC-9051-2366B8EDCAEB}" type="pres">
      <dgm:prSet presAssocID="{2D4F7311-1F73-4C86-9575-2E8C1C7D23C0}" presName="desTx" presStyleLbl="revTx" presStyleIdx="3" presStyleCnt="10">
        <dgm:presLayoutVars/>
      </dgm:prSet>
      <dgm:spPr/>
    </dgm:pt>
    <dgm:pt modelId="{8E72F959-38D0-434A-BA5A-8DE2C6046A90}" type="pres">
      <dgm:prSet presAssocID="{CFD3B8A9-F33B-4F50-B497-0C2DFE2B4FDD}" presName="sibTrans" presStyleCnt="0"/>
      <dgm:spPr/>
    </dgm:pt>
    <dgm:pt modelId="{5B557A4C-4813-45DB-8A16-6027D3EC2997}" type="pres">
      <dgm:prSet presAssocID="{F350B091-6D90-433C-B807-C2C71EF8349D}" presName="compNode" presStyleCnt="0"/>
      <dgm:spPr/>
    </dgm:pt>
    <dgm:pt modelId="{5BF4B1D5-D703-45F3-9DCC-327134343AF5}" type="pres">
      <dgm:prSet presAssocID="{F350B091-6D90-433C-B807-C2C71EF8349D}" presName="bgRect" presStyleLbl="bgShp" presStyleIdx="2" presStyleCnt="5" custScaleY="148355"/>
      <dgm:spPr/>
    </dgm:pt>
    <dgm:pt modelId="{8067EC70-C1A2-4BAD-8069-77AEBE3036B8}" type="pres">
      <dgm:prSet presAssocID="{F350B091-6D90-433C-B807-C2C71EF834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15FDDAE-74A9-424E-8999-BD717A3B34AB}" type="pres">
      <dgm:prSet presAssocID="{F350B091-6D90-433C-B807-C2C71EF8349D}" presName="spaceRect" presStyleCnt="0"/>
      <dgm:spPr/>
    </dgm:pt>
    <dgm:pt modelId="{E6BB06F9-FD7B-40EF-81AD-F20C0A4E7B3F}" type="pres">
      <dgm:prSet presAssocID="{F350B091-6D90-433C-B807-C2C71EF8349D}" presName="parTx" presStyleLbl="revTx" presStyleIdx="4" presStyleCnt="10">
        <dgm:presLayoutVars>
          <dgm:chMax val="0"/>
          <dgm:chPref val="0"/>
        </dgm:presLayoutVars>
      </dgm:prSet>
      <dgm:spPr/>
    </dgm:pt>
    <dgm:pt modelId="{15FAB318-7798-4D74-9B3B-942CD6659E08}" type="pres">
      <dgm:prSet presAssocID="{F350B091-6D90-433C-B807-C2C71EF8349D}" presName="desTx" presStyleLbl="revTx" presStyleIdx="5" presStyleCnt="10">
        <dgm:presLayoutVars/>
      </dgm:prSet>
      <dgm:spPr/>
    </dgm:pt>
    <dgm:pt modelId="{C5B49F97-3421-4F3A-84D9-3A202E6CCA47}" type="pres">
      <dgm:prSet presAssocID="{10B43AF1-AD70-43D0-BE8E-8BC2390285BF}" presName="sibTrans" presStyleCnt="0"/>
      <dgm:spPr/>
    </dgm:pt>
    <dgm:pt modelId="{60185AD4-8D9F-4152-8369-CFFA3392C3B1}" type="pres">
      <dgm:prSet presAssocID="{31F2D19D-F071-40B7-A919-0B63A6E0C973}" presName="compNode" presStyleCnt="0"/>
      <dgm:spPr/>
    </dgm:pt>
    <dgm:pt modelId="{B7E48252-FEBF-46EB-BD9C-37CBECD46004}" type="pres">
      <dgm:prSet presAssocID="{31F2D19D-F071-40B7-A919-0B63A6E0C973}" presName="bgRect" presStyleLbl="bgShp" presStyleIdx="3" presStyleCnt="5"/>
      <dgm:spPr/>
    </dgm:pt>
    <dgm:pt modelId="{2D45B624-0374-4357-B9F5-EC67863D74A7}" type="pres">
      <dgm:prSet presAssocID="{31F2D19D-F071-40B7-A919-0B63A6E0C97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31A66B56-0798-4DAA-9BBD-835C94626316}" type="pres">
      <dgm:prSet presAssocID="{31F2D19D-F071-40B7-A919-0B63A6E0C973}" presName="spaceRect" presStyleCnt="0"/>
      <dgm:spPr/>
    </dgm:pt>
    <dgm:pt modelId="{81A24611-846F-4806-8FC6-CD054012FCE0}" type="pres">
      <dgm:prSet presAssocID="{31F2D19D-F071-40B7-A919-0B63A6E0C973}" presName="parTx" presStyleLbl="revTx" presStyleIdx="6" presStyleCnt="10">
        <dgm:presLayoutVars>
          <dgm:chMax val="0"/>
          <dgm:chPref val="0"/>
        </dgm:presLayoutVars>
      </dgm:prSet>
      <dgm:spPr/>
    </dgm:pt>
    <dgm:pt modelId="{9F6AF4C5-4333-444A-AFE8-E1B2814A89E4}" type="pres">
      <dgm:prSet presAssocID="{31F2D19D-F071-40B7-A919-0B63A6E0C973}" presName="desTx" presStyleLbl="revTx" presStyleIdx="7" presStyleCnt="10">
        <dgm:presLayoutVars/>
      </dgm:prSet>
      <dgm:spPr/>
    </dgm:pt>
    <dgm:pt modelId="{6571E22F-9CB5-4D4A-8579-C58C8AA7FB86}" type="pres">
      <dgm:prSet presAssocID="{736D4CC8-F6C7-4070-A1B8-0F78F26915DF}" presName="sibTrans" presStyleCnt="0"/>
      <dgm:spPr/>
    </dgm:pt>
    <dgm:pt modelId="{BA9DDFE7-DA84-44F8-926C-B87D53126754}" type="pres">
      <dgm:prSet presAssocID="{8BEECBD1-D3F0-4A5F-AA02-BC90255B4EDF}" presName="compNode" presStyleCnt="0"/>
      <dgm:spPr/>
    </dgm:pt>
    <dgm:pt modelId="{7FCE1630-4C05-4F94-AE9C-6BBB9B6E2807}" type="pres">
      <dgm:prSet presAssocID="{8BEECBD1-D3F0-4A5F-AA02-BC90255B4EDF}" presName="bgRect" presStyleLbl="bgShp" presStyleIdx="4" presStyleCnt="5"/>
      <dgm:spPr/>
    </dgm:pt>
    <dgm:pt modelId="{98E3F1F7-3934-43D7-8EB5-6F46783A10A5}" type="pres">
      <dgm:prSet presAssocID="{8BEECBD1-D3F0-4A5F-AA02-BC90255B4ED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6BE18A4-94AA-4359-9847-0946105032B5}" type="pres">
      <dgm:prSet presAssocID="{8BEECBD1-D3F0-4A5F-AA02-BC90255B4EDF}" presName="spaceRect" presStyleCnt="0"/>
      <dgm:spPr/>
    </dgm:pt>
    <dgm:pt modelId="{C7174A3E-9BAB-4601-B75A-AFA21941CBBD}" type="pres">
      <dgm:prSet presAssocID="{8BEECBD1-D3F0-4A5F-AA02-BC90255B4EDF}" presName="parTx" presStyleLbl="revTx" presStyleIdx="8" presStyleCnt="10">
        <dgm:presLayoutVars>
          <dgm:chMax val="0"/>
          <dgm:chPref val="0"/>
        </dgm:presLayoutVars>
      </dgm:prSet>
      <dgm:spPr/>
    </dgm:pt>
    <dgm:pt modelId="{C38458C2-6506-4CDF-A1FC-98A19ECF56FD}" type="pres">
      <dgm:prSet presAssocID="{8BEECBD1-D3F0-4A5F-AA02-BC90255B4EDF}" presName="desTx" presStyleLbl="revTx" presStyleIdx="9" presStyleCnt="10">
        <dgm:presLayoutVars/>
      </dgm:prSet>
      <dgm:spPr/>
    </dgm:pt>
  </dgm:ptLst>
  <dgm:cxnLst>
    <dgm:cxn modelId="{F4D0FB11-9989-4572-8D2C-3E1B676576BE}" type="presOf" srcId="{31F2D19D-F071-40B7-A919-0B63A6E0C973}" destId="{81A24611-846F-4806-8FC6-CD054012FCE0}" srcOrd="0" destOrd="0" presId="urn:microsoft.com/office/officeart/2018/2/layout/IconVerticalSolidList"/>
    <dgm:cxn modelId="{E41C1D13-9A27-482F-9E08-7DCC5407CF0F}" type="presOf" srcId="{906BBD8F-8CD2-47B6-BC8F-28545C052DE8}" destId="{C38458C2-6506-4CDF-A1FC-98A19ECF56FD}" srcOrd="0" destOrd="0" presId="urn:microsoft.com/office/officeart/2018/2/layout/IconVerticalSolidList"/>
    <dgm:cxn modelId="{BA148817-6C07-4E17-9FCC-561ED8A20A05}" type="presOf" srcId="{4B0AF15A-F8D1-491B-AF83-BD4A649572D6}" destId="{36C51B6C-4347-4BF4-A291-AD56FE7BAD5E}" srcOrd="0" destOrd="0" presId="urn:microsoft.com/office/officeart/2018/2/layout/IconVerticalSolidList"/>
    <dgm:cxn modelId="{27673F1A-9665-462A-AF90-EA1B76E34BC0}" type="presOf" srcId="{2BEE5E5D-1E6D-45DE-A38E-10AE050902E4}" destId="{15FAB318-7798-4D74-9B3B-942CD6659E08}" srcOrd="0" destOrd="0" presId="urn:microsoft.com/office/officeart/2018/2/layout/IconVerticalSolidList"/>
    <dgm:cxn modelId="{710EA01E-F746-4A68-BB05-7A8E2B565699}" srcId="{2D4F7311-1F73-4C86-9575-2E8C1C7D23C0}" destId="{33CF985B-132E-4ABE-949E-F691F2C197E3}" srcOrd="0" destOrd="0" parTransId="{685A5EDF-B0FE-4029-BDF0-A35FFD17E6D0}" sibTransId="{AE646765-6F96-45F8-B519-76E5E6B7E477}"/>
    <dgm:cxn modelId="{81BC1020-0988-46D2-B64F-9202552B8B4A}" srcId="{02185F72-D375-421C-8C11-C3F45506A560}" destId="{4B0AF15A-F8D1-491B-AF83-BD4A649572D6}" srcOrd="0" destOrd="0" parTransId="{84AC844C-5254-46D3-AE37-B9F6DD957A90}" sibTransId="{4CCEECF7-9F89-4E9B-960F-FA534BB6E2E6}"/>
    <dgm:cxn modelId="{30833525-0933-4450-B9B2-03711A659AAB}" srcId="{31F2D19D-F071-40B7-A919-0B63A6E0C973}" destId="{82AA53F0-7064-46AB-B370-0127353922D2}" srcOrd="0" destOrd="0" parTransId="{5ACE2BD0-55EE-4CE4-96B1-2B3BEDD8E2EF}" sibTransId="{C946F869-5396-4AB7-9353-B0488F64B02E}"/>
    <dgm:cxn modelId="{6093E133-6A7D-4671-9B3D-70EE11F3FEE0}" type="presOf" srcId="{AA15381B-9A63-4E73-86E4-C28144A23FF9}" destId="{15FAB318-7798-4D74-9B3B-942CD6659E08}" srcOrd="0" destOrd="3" presId="urn:microsoft.com/office/officeart/2018/2/layout/IconVerticalSolidList"/>
    <dgm:cxn modelId="{475AFA34-8113-4682-B2FF-3C7ED347131E}" srcId="{2BEE5E5D-1E6D-45DE-A38E-10AE050902E4}" destId="{554E2C36-A3F0-44AD-8D0A-70D450DBF06F}" srcOrd="3" destOrd="0" parTransId="{7D5C6C15-CEFB-45C2-BCD4-1124A2C68076}" sibTransId="{CB175AA5-367B-4190-95B3-B42AA56EE373}"/>
    <dgm:cxn modelId="{D6056441-0B1B-410D-95B1-D03BFFFD5A2C}" type="presOf" srcId="{82AA53F0-7064-46AB-B370-0127353922D2}" destId="{9F6AF4C5-4333-444A-AFE8-E1B2814A89E4}" srcOrd="0" destOrd="0" presId="urn:microsoft.com/office/officeart/2018/2/layout/IconVerticalSolidList"/>
    <dgm:cxn modelId="{726D1765-61F0-4437-96E5-E2B9717FD269}" srcId="{332DB847-C119-460C-8CCF-B29C7F6CFBE3}" destId="{8BEECBD1-D3F0-4A5F-AA02-BC90255B4EDF}" srcOrd="4" destOrd="0" parTransId="{162CBBA4-E733-4452-9116-1EC9443D3C47}" sibTransId="{139E0CF3-79D4-467A-9E0D-C464BF2E400A}"/>
    <dgm:cxn modelId="{AAB38768-63CF-489F-AF9C-A459881BEE76}" type="presOf" srcId="{877D9255-865C-4215-BF35-54BE7B3731F5}" destId="{15FAB318-7798-4D74-9B3B-942CD6659E08}" srcOrd="0" destOrd="2" presId="urn:microsoft.com/office/officeart/2018/2/layout/IconVerticalSolidList"/>
    <dgm:cxn modelId="{A5A9C868-3DC7-42C6-89FE-6CAD121947DE}" srcId="{332DB847-C119-460C-8CCF-B29C7F6CFBE3}" destId="{31F2D19D-F071-40B7-A919-0B63A6E0C973}" srcOrd="3" destOrd="0" parTransId="{B6F9FFDF-489B-4AFE-B4D2-E1B7A1E7EFE8}" sibTransId="{736D4CC8-F6C7-4070-A1B8-0F78F26915DF}"/>
    <dgm:cxn modelId="{F1F4854A-41CA-4035-A69E-00551EABBEDC}" srcId="{332DB847-C119-460C-8CCF-B29C7F6CFBE3}" destId="{F350B091-6D90-433C-B807-C2C71EF8349D}" srcOrd="2" destOrd="0" parTransId="{67E2408B-D99B-42EB-A659-F1C7E363613F}" sibTransId="{10B43AF1-AD70-43D0-BE8E-8BC2390285BF}"/>
    <dgm:cxn modelId="{C4A1554D-5976-4A33-8E52-C215D98D1854}" type="presOf" srcId="{2D4F7311-1F73-4C86-9575-2E8C1C7D23C0}" destId="{BD5D11C5-887D-4473-9451-9A5A594B2AD0}" srcOrd="0" destOrd="0" presId="urn:microsoft.com/office/officeart/2018/2/layout/IconVerticalSolidList"/>
    <dgm:cxn modelId="{D3E0CB71-9DE2-4F43-BA35-7916C6A0B588}" srcId="{2BEE5E5D-1E6D-45DE-A38E-10AE050902E4}" destId="{C344CBC7-61FF-4E8F-BE83-7FBBCD9B8CF8}" srcOrd="0" destOrd="0" parTransId="{5FEAAAF1-087D-4B4F-BC7B-2C9297A5FB65}" sibTransId="{8DF9654E-78F8-4F5A-9FB9-15D8992B5611}"/>
    <dgm:cxn modelId="{940D7072-7D95-4B4E-A0DA-D224DAEF6880}" type="presOf" srcId="{8BEECBD1-D3F0-4A5F-AA02-BC90255B4EDF}" destId="{C7174A3E-9BAB-4601-B75A-AFA21941CBBD}" srcOrd="0" destOrd="0" presId="urn:microsoft.com/office/officeart/2018/2/layout/IconVerticalSolidList"/>
    <dgm:cxn modelId="{382E2676-FE63-46CD-9463-BB6CD2E12FE2}" type="presOf" srcId="{33CF985B-132E-4ABE-949E-F691F2C197E3}" destId="{D85A7B79-2A5A-43CC-9051-2366B8EDCAEB}" srcOrd="0" destOrd="0" presId="urn:microsoft.com/office/officeart/2018/2/layout/IconVerticalSolidList"/>
    <dgm:cxn modelId="{DA4B1891-6F34-46A9-AE56-47419B3E1A48}" srcId="{8BEECBD1-D3F0-4A5F-AA02-BC90255B4EDF}" destId="{906BBD8F-8CD2-47B6-BC8F-28545C052DE8}" srcOrd="0" destOrd="0" parTransId="{F429CA18-E09D-402B-B831-77A793A473AA}" sibTransId="{7F871DB9-D079-45FD-B160-4888151CC979}"/>
    <dgm:cxn modelId="{46A8D9AB-6B45-48BC-8290-A5E5C46BAAFB}" type="presOf" srcId="{C344CBC7-61FF-4E8F-BE83-7FBBCD9B8CF8}" destId="{15FAB318-7798-4D74-9B3B-942CD6659E08}" srcOrd="0" destOrd="1" presId="urn:microsoft.com/office/officeart/2018/2/layout/IconVerticalSolidList"/>
    <dgm:cxn modelId="{1370EAC0-AFA6-46BD-B4C0-39FA35F1D8CC}" type="presOf" srcId="{332DB847-C119-460C-8CCF-B29C7F6CFBE3}" destId="{89C86318-DF95-41DE-A6B5-A37F75BFE194}" srcOrd="0" destOrd="0" presId="urn:microsoft.com/office/officeart/2018/2/layout/IconVerticalSolidList"/>
    <dgm:cxn modelId="{538735C6-67A1-49AB-B3AB-098209379A37}" srcId="{332DB847-C119-460C-8CCF-B29C7F6CFBE3}" destId="{02185F72-D375-421C-8C11-C3F45506A560}" srcOrd="0" destOrd="0" parTransId="{B4E042B4-8E85-4891-9A2D-A6BCC19AE94B}" sibTransId="{C14F8269-398D-4F30-9F41-9BE2D225A77E}"/>
    <dgm:cxn modelId="{143E35E0-8BB0-4A26-A739-3D0EDFB1460C}" srcId="{332DB847-C119-460C-8CCF-B29C7F6CFBE3}" destId="{2D4F7311-1F73-4C86-9575-2E8C1C7D23C0}" srcOrd="1" destOrd="0" parTransId="{355F3131-15EB-4031-A502-456CE59DF340}" sibTransId="{CFD3B8A9-F33B-4F50-B497-0C2DFE2B4FDD}"/>
    <dgm:cxn modelId="{5DF8B9F2-8CE3-4A45-BF7D-0CB2ECEC51AA}" srcId="{2BEE5E5D-1E6D-45DE-A38E-10AE050902E4}" destId="{877D9255-865C-4215-BF35-54BE7B3731F5}" srcOrd="1" destOrd="0" parTransId="{876B4D34-8723-4C93-93ED-3B7B04FE94DF}" sibTransId="{6BC1CAD6-BE7F-4C66-8924-965D6D0000CD}"/>
    <dgm:cxn modelId="{DD4061F6-5A61-458A-AB2D-B66944A37BD9}" srcId="{F350B091-6D90-433C-B807-C2C71EF8349D}" destId="{2BEE5E5D-1E6D-45DE-A38E-10AE050902E4}" srcOrd="0" destOrd="0" parTransId="{341E3A56-E548-4A6E-B100-A88634C124F7}" sibTransId="{5E873247-883E-4F23-8FDE-464F925F0539}"/>
    <dgm:cxn modelId="{AB6104FB-2064-49AE-A5FD-9F289FB520F2}" type="presOf" srcId="{F350B091-6D90-433C-B807-C2C71EF8349D}" destId="{E6BB06F9-FD7B-40EF-81AD-F20C0A4E7B3F}" srcOrd="0" destOrd="0" presId="urn:microsoft.com/office/officeart/2018/2/layout/IconVerticalSolidList"/>
    <dgm:cxn modelId="{CD1C04FD-5AF0-47A3-B091-3B6A6B7C6B30}" type="presOf" srcId="{554E2C36-A3F0-44AD-8D0A-70D450DBF06F}" destId="{15FAB318-7798-4D74-9B3B-942CD6659E08}" srcOrd="0" destOrd="4" presId="urn:microsoft.com/office/officeart/2018/2/layout/IconVerticalSolidList"/>
    <dgm:cxn modelId="{4CA82BFD-5A85-48D5-858F-1590E0C9BFF3}" type="presOf" srcId="{02185F72-D375-421C-8C11-C3F45506A560}" destId="{FF566BB0-7A07-4B89-9B5C-32BF5E91A2DF}" srcOrd="0" destOrd="0" presId="urn:microsoft.com/office/officeart/2018/2/layout/IconVerticalSolidList"/>
    <dgm:cxn modelId="{DBA4BCFE-FFCA-4438-81FC-DCB17D41FE31}" srcId="{2BEE5E5D-1E6D-45DE-A38E-10AE050902E4}" destId="{AA15381B-9A63-4E73-86E4-C28144A23FF9}" srcOrd="2" destOrd="0" parTransId="{AD0656AE-72F9-4743-B251-580B1C56A3DB}" sibTransId="{802836DE-8319-42A3-B48C-394BEC4F0E42}"/>
    <dgm:cxn modelId="{0573EF58-3F2A-4A65-B023-1F73B4F91DAE}" type="presParOf" srcId="{89C86318-DF95-41DE-A6B5-A37F75BFE194}" destId="{2184B5D9-A306-4455-B8AE-785BC557DEA3}" srcOrd="0" destOrd="0" presId="urn:microsoft.com/office/officeart/2018/2/layout/IconVerticalSolidList"/>
    <dgm:cxn modelId="{254B773A-9C2B-4168-8A9F-88AC4F354CFC}" type="presParOf" srcId="{2184B5D9-A306-4455-B8AE-785BC557DEA3}" destId="{0DE36272-7181-45FA-B758-32AAD7B2EA74}" srcOrd="0" destOrd="0" presId="urn:microsoft.com/office/officeart/2018/2/layout/IconVerticalSolidList"/>
    <dgm:cxn modelId="{0E7B7590-C491-47DA-B52C-956B7918CF33}" type="presParOf" srcId="{2184B5D9-A306-4455-B8AE-785BC557DEA3}" destId="{FB33426F-2814-4B26-B7CE-3C87FDD427FC}" srcOrd="1" destOrd="0" presId="urn:microsoft.com/office/officeart/2018/2/layout/IconVerticalSolidList"/>
    <dgm:cxn modelId="{4BB7C009-E384-4BCA-BA75-1EC2EE3D1CD4}" type="presParOf" srcId="{2184B5D9-A306-4455-B8AE-785BC557DEA3}" destId="{A2145556-81D0-4F2E-B844-3C129281765E}" srcOrd="2" destOrd="0" presId="urn:microsoft.com/office/officeart/2018/2/layout/IconVerticalSolidList"/>
    <dgm:cxn modelId="{B5D4212B-C308-400B-94F8-8DC7AA69DC0C}" type="presParOf" srcId="{2184B5D9-A306-4455-B8AE-785BC557DEA3}" destId="{FF566BB0-7A07-4B89-9B5C-32BF5E91A2DF}" srcOrd="3" destOrd="0" presId="urn:microsoft.com/office/officeart/2018/2/layout/IconVerticalSolidList"/>
    <dgm:cxn modelId="{AB4CE3EB-8EB0-4A05-8B06-1387481E0586}" type="presParOf" srcId="{2184B5D9-A306-4455-B8AE-785BC557DEA3}" destId="{36C51B6C-4347-4BF4-A291-AD56FE7BAD5E}" srcOrd="4" destOrd="0" presId="urn:microsoft.com/office/officeart/2018/2/layout/IconVerticalSolidList"/>
    <dgm:cxn modelId="{A26248C0-C207-41F1-945F-B092D7E3C782}" type="presParOf" srcId="{89C86318-DF95-41DE-A6B5-A37F75BFE194}" destId="{1CD91941-47FD-4FCA-B156-52028ECDBD02}" srcOrd="1" destOrd="0" presId="urn:microsoft.com/office/officeart/2018/2/layout/IconVerticalSolidList"/>
    <dgm:cxn modelId="{4A59357E-9517-4AD8-B6CD-7AE5D82B9BA6}" type="presParOf" srcId="{89C86318-DF95-41DE-A6B5-A37F75BFE194}" destId="{D9716162-7C23-4AB9-A85A-B33EA8E2B017}" srcOrd="2" destOrd="0" presId="urn:microsoft.com/office/officeart/2018/2/layout/IconVerticalSolidList"/>
    <dgm:cxn modelId="{B2B0FA9D-B073-41B0-8D3E-225FC79AE00F}" type="presParOf" srcId="{D9716162-7C23-4AB9-A85A-B33EA8E2B017}" destId="{FB559A83-50C5-43BD-BC47-9BA84E46343E}" srcOrd="0" destOrd="0" presId="urn:microsoft.com/office/officeart/2018/2/layout/IconVerticalSolidList"/>
    <dgm:cxn modelId="{4CB137FC-1B7E-4B5F-B10F-E51D155F18F6}" type="presParOf" srcId="{D9716162-7C23-4AB9-A85A-B33EA8E2B017}" destId="{95ABB17E-C58C-4486-AEEF-9C4F17F4BDC6}" srcOrd="1" destOrd="0" presId="urn:microsoft.com/office/officeart/2018/2/layout/IconVerticalSolidList"/>
    <dgm:cxn modelId="{F114D114-30C9-480A-B772-5F065C0399FF}" type="presParOf" srcId="{D9716162-7C23-4AB9-A85A-B33EA8E2B017}" destId="{DC8653F7-1ECA-4B6F-8D9D-4F88912B7036}" srcOrd="2" destOrd="0" presId="urn:microsoft.com/office/officeart/2018/2/layout/IconVerticalSolidList"/>
    <dgm:cxn modelId="{DD1E4923-97CB-44FD-885D-000B9C178C87}" type="presParOf" srcId="{D9716162-7C23-4AB9-A85A-B33EA8E2B017}" destId="{BD5D11C5-887D-4473-9451-9A5A594B2AD0}" srcOrd="3" destOrd="0" presId="urn:microsoft.com/office/officeart/2018/2/layout/IconVerticalSolidList"/>
    <dgm:cxn modelId="{D6E45A50-FCFC-488E-B0BA-C9804A6B3424}" type="presParOf" srcId="{D9716162-7C23-4AB9-A85A-B33EA8E2B017}" destId="{D85A7B79-2A5A-43CC-9051-2366B8EDCAEB}" srcOrd="4" destOrd="0" presId="urn:microsoft.com/office/officeart/2018/2/layout/IconVerticalSolidList"/>
    <dgm:cxn modelId="{33FBF670-3F2F-4431-B5F6-2982A0AA5F6A}" type="presParOf" srcId="{89C86318-DF95-41DE-A6B5-A37F75BFE194}" destId="{8E72F959-38D0-434A-BA5A-8DE2C6046A90}" srcOrd="3" destOrd="0" presId="urn:microsoft.com/office/officeart/2018/2/layout/IconVerticalSolidList"/>
    <dgm:cxn modelId="{662596B4-D92A-4666-A211-F61E772C82C9}" type="presParOf" srcId="{89C86318-DF95-41DE-A6B5-A37F75BFE194}" destId="{5B557A4C-4813-45DB-8A16-6027D3EC2997}" srcOrd="4" destOrd="0" presId="urn:microsoft.com/office/officeart/2018/2/layout/IconVerticalSolidList"/>
    <dgm:cxn modelId="{711DC830-D74A-4FE8-84FE-3D82953250A4}" type="presParOf" srcId="{5B557A4C-4813-45DB-8A16-6027D3EC2997}" destId="{5BF4B1D5-D703-45F3-9DCC-327134343AF5}" srcOrd="0" destOrd="0" presId="urn:microsoft.com/office/officeart/2018/2/layout/IconVerticalSolidList"/>
    <dgm:cxn modelId="{AA487BE5-A6A5-420F-AB91-945D5C49AF0B}" type="presParOf" srcId="{5B557A4C-4813-45DB-8A16-6027D3EC2997}" destId="{8067EC70-C1A2-4BAD-8069-77AEBE3036B8}" srcOrd="1" destOrd="0" presId="urn:microsoft.com/office/officeart/2018/2/layout/IconVerticalSolidList"/>
    <dgm:cxn modelId="{1D9DA188-0305-40BF-BCA6-36CD8F216BAD}" type="presParOf" srcId="{5B557A4C-4813-45DB-8A16-6027D3EC2997}" destId="{815FDDAE-74A9-424E-8999-BD717A3B34AB}" srcOrd="2" destOrd="0" presId="urn:microsoft.com/office/officeart/2018/2/layout/IconVerticalSolidList"/>
    <dgm:cxn modelId="{47D65187-E5A8-45FA-857D-2F51060FE6B3}" type="presParOf" srcId="{5B557A4C-4813-45DB-8A16-6027D3EC2997}" destId="{E6BB06F9-FD7B-40EF-81AD-F20C0A4E7B3F}" srcOrd="3" destOrd="0" presId="urn:microsoft.com/office/officeart/2018/2/layout/IconVerticalSolidList"/>
    <dgm:cxn modelId="{21221DDD-1057-42CF-90DA-DE348376C549}" type="presParOf" srcId="{5B557A4C-4813-45DB-8A16-6027D3EC2997}" destId="{15FAB318-7798-4D74-9B3B-942CD6659E08}" srcOrd="4" destOrd="0" presId="urn:microsoft.com/office/officeart/2018/2/layout/IconVerticalSolidList"/>
    <dgm:cxn modelId="{1129D6C5-EFF0-49D1-8413-9444412512CF}" type="presParOf" srcId="{89C86318-DF95-41DE-A6B5-A37F75BFE194}" destId="{C5B49F97-3421-4F3A-84D9-3A202E6CCA47}" srcOrd="5" destOrd="0" presId="urn:microsoft.com/office/officeart/2018/2/layout/IconVerticalSolidList"/>
    <dgm:cxn modelId="{FF0E5ED6-91DF-4957-BF21-DA6C551858AB}" type="presParOf" srcId="{89C86318-DF95-41DE-A6B5-A37F75BFE194}" destId="{60185AD4-8D9F-4152-8369-CFFA3392C3B1}" srcOrd="6" destOrd="0" presId="urn:microsoft.com/office/officeart/2018/2/layout/IconVerticalSolidList"/>
    <dgm:cxn modelId="{C3550B40-4D94-4BC0-9BAE-40D4BEE406C7}" type="presParOf" srcId="{60185AD4-8D9F-4152-8369-CFFA3392C3B1}" destId="{B7E48252-FEBF-46EB-BD9C-37CBECD46004}" srcOrd="0" destOrd="0" presId="urn:microsoft.com/office/officeart/2018/2/layout/IconVerticalSolidList"/>
    <dgm:cxn modelId="{A7AFFA6E-35EE-41B0-B148-2A4A5C827676}" type="presParOf" srcId="{60185AD4-8D9F-4152-8369-CFFA3392C3B1}" destId="{2D45B624-0374-4357-B9F5-EC67863D74A7}" srcOrd="1" destOrd="0" presId="urn:microsoft.com/office/officeart/2018/2/layout/IconVerticalSolidList"/>
    <dgm:cxn modelId="{5A5E9D14-DB16-4589-9257-D2F3BB59CB01}" type="presParOf" srcId="{60185AD4-8D9F-4152-8369-CFFA3392C3B1}" destId="{31A66B56-0798-4DAA-9BBD-835C94626316}" srcOrd="2" destOrd="0" presId="urn:microsoft.com/office/officeart/2018/2/layout/IconVerticalSolidList"/>
    <dgm:cxn modelId="{7B669914-ACDB-4EA8-9835-351E295B85E5}" type="presParOf" srcId="{60185AD4-8D9F-4152-8369-CFFA3392C3B1}" destId="{81A24611-846F-4806-8FC6-CD054012FCE0}" srcOrd="3" destOrd="0" presId="urn:microsoft.com/office/officeart/2018/2/layout/IconVerticalSolidList"/>
    <dgm:cxn modelId="{6A30A687-609A-4280-95F3-E12E482907CB}" type="presParOf" srcId="{60185AD4-8D9F-4152-8369-CFFA3392C3B1}" destId="{9F6AF4C5-4333-444A-AFE8-E1B2814A89E4}" srcOrd="4" destOrd="0" presId="urn:microsoft.com/office/officeart/2018/2/layout/IconVerticalSolidList"/>
    <dgm:cxn modelId="{46805B9B-5D8F-414E-A5B4-AD910BA5AD98}" type="presParOf" srcId="{89C86318-DF95-41DE-A6B5-A37F75BFE194}" destId="{6571E22F-9CB5-4D4A-8579-C58C8AA7FB86}" srcOrd="7" destOrd="0" presId="urn:microsoft.com/office/officeart/2018/2/layout/IconVerticalSolidList"/>
    <dgm:cxn modelId="{83E031C7-CBEE-452B-9727-ED67F07F0E2A}" type="presParOf" srcId="{89C86318-DF95-41DE-A6B5-A37F75BFE194}" destId="{BA9DDFE7-DA84-44F8-926C-B87D53126754}" srcOrd="8" destOrd="0" presId="urn:microsoft.com/office/officeart/2018/2/layout/IconVerticalSolidList"/>
    <dgm:cxn modelId="{F8906214-899E-4581-8F60-CFFFDBA8BA2C}" type="presParOf" srcId="{BA9DDFE7-DA84-44F8-926C-B87D53126754}" destId="{7FCE1630-4C05-4F94-AE9C-6BBB9B6E2807}" srcOrd="0" destOrd="0" presId="urn:microsoft.com/office/officeart/2018/2/layout/IconVerticalSolidList"/>
    <dgm:cxn modelId="{7C5BD69C-2627-456D-B8EC-9E6CD5975052}" type="presParOf" srcId="{BA9DDFE7-DA84-44F8-926C-B87D53126754}" destId="{98E3F1F7-3934-43D7-8EB5-6F46783A10A5}" srcOrd="1" destOrd="0" presId="urn:microsoft.com/office/officeart/2018/2/layout/IconVerticalSolidList"/>
    <dgm:cxn modelId="{8A2F622F-F7C3-4B67-BC54-B0774B73E69D}" type="presParOf" srcId="{BA9DDFE7-DA84-44F8-926C-B87D53126754}" destId="{56BE18A4-94AA-4359-9847-0946105032B5}" srcOrd="2" destOrd="0" presId="urn:microsoft.com/office/officeart/2018/2/layout/IconVerticalSolidList"/>
    <dgm:cxn modelId="{0B1283A8-ED0C-4A39-96EA-DE968E682602}" type="presParOf" srcId="{BA9DDFE7-DA84-44F8-926C-B87D53126754}" destId="{C7174A3E-9BAB-4601-B75A-AFA21941CBBD}" srcOrd="3" destOrd="0" presId="urn:microsoft.com/office/officeart/2018/2/layout/IconVerticalSolidList"/>
    <dgm:cxn modelId="{F08BC493-2D07-4504-8F95-DF287A05F51A}" type="presParOf" srcId="{BA9DDFE7-DA84-44F8-926C-B87D53126754}" destId="{C38458C2-6506-4CDF-A1FC-98A19ECF56F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907AD2F-AEAE-4A2A-B1E0-DCD5DF586E66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397F02-91B3-4ABE-A5A9-93A3BAB6B8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Improve application design issues</a:t>
          </a:r>
        </a:p>
      </dgm:t>
    </dgm:pt>
    <dgm:pt modelId="{B8370634-8FB4-4D9A-A2A9-D37C2ED54D47}" type="parTrans" cxnId="{6D3903A8-6CAD-4987-A914-A562CB5D9C88}">
      <dgm:prSet/>
      <dgm:spPr/>
      <dgm:t>
        <a:bodyPr/>
        <a:lstStyle/>
        <a:p>
          <a:endParaRPr lang="en-US"/>
        </a:p>
      </dgm:t>
    </dgm:pt>
    <dgm:pt modelId="{8E6DCC4B-BF65-4D4A-B443-1FA5AB159DD2}" type="sibTrans" cxnId="{6D3903A8-6CAD-4987-A914-A562CB5D9C88}">
      <dgm:prSet/>
      <dgm:spPr/>
      <dgm:t>
        <a:bodyPr/>
        <a:lstStyle/>
        <a:p>
          <a:endParaRPr lang="en-US"/>
        </a:p>
      </dgm:t>
    </dgm:pt>
    <dgm:pt modelId="{5AA3182E-447B-46BA-BD0C-CA703788DA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Enhancing content strategy</a:t>
          </a:r>
        </a:p>
      </dgm:t>
    </dgm:pt>
    <dgm:pt modelId="{38AC3768-631B-4DFB-9757-40BA3F56CCB3}" type="parTrans" cxnId="{3DA808AF-9F20-486F-A10B-F0C1B0EA7F8D}">
      <dgm:prSet/>
      <dgm:spPr/>
      <dgm:t>
        <a:bodyPr/>
        <a:lstStyle/>
        <a:p>
          <a:endParaRPr lang="en-US"/>
        </a:p>
      </dgm:t>
    </dgm:pt>
    <dgm:pt modelId="{83D0E073-3354-4C67-BE41-75843AEE5DE8}" type="sibTrans" cxnId="{3DA808AF-9F20-486F-A10B-F0C1B0EA7F8D}">
      <dgm:prSet/>
      <dgm:spPr/>
      <dgm:t>
        <a:bodyPr/>
        <a:lstStyle/>
        <a:p>
          <a:endParaRPr lang="en-US"/>
        </a:p>
      </dgm:t>
    </dgm:pt>
    <dgm:pt modelId="{DA153337-0DB3-4A7D-A90C-6EB4F0CF22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the user’s needs</a:t>
          </a:r>
        </a:p>
      </dgm:t>
    </dgm:pt>
    <dgm:pt modelId="{DC69A89C-8D55-4E56-9772-20EC339180DB}" type="parTrans" cxnId="{45500E1D-A56C-43E2-BD8E-258971782DC4}">
      <dgm:prSet/>
      <dgm:spPr/>
      <dgm:t>
        <a:bodyPr/>
        <a:lstStyle/>
        <a:p>
          <a:endParaRPr lang="en-US"/>
        </a:p>
      </dgm:t>
    </dgm:pt>
    <dgm:pt modelId="{12CE4087-BFC8-475F-8697-F4CCCB17EDAA}" type="sibTrans" cxnId="{45500E1D-A56C-43E2-BD8E-258971782DC4}">
      <dgm:prSet/>
      <dgm:spPr/>
      <dgm:t>
        <a:bodyPr/>
        <a:lstStyle/>
        <a:p>
          <a:endParaRPr lang="en-US"/>
        </a:p>
      </dgm:t>
    </dgm:pt>
    <dgm:pt modelId="{50A4A4ED-F454-4BC2-A9D2-90740CDC7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Search functionality</a:t>
          </a:r>
        </a:p>
      </dgm:t>
    </dgm:pt>
    <dgm:pt modelId="{C3E94F2A-B4A6-46DA-98E8-ECB93D574844}" type="parTrans" cxnId="{518565B9-2DD0-4569-A618-742A26180624}">
      <dgm:prSet/>
      <dgm:spPr/>
      <dgm:t>
        <a:bodyPr/>
        <a:lstStyle/>
        <a:p>
          <a:endParaRPr lang="en-US"/>
        </a:p>
      </dgm:t>
    </dgm:pt>
    <dgm:pt modelId="{401D46DD-733E-44B2-8998-DFB82C61AE4C}" type="sibTrans" cxnId="{518565B9-2DD0-4569-A618-742A26180624}">
      <dgm:prSet/>
      <dgm:spPr/>
      <dgm:t>
        <a:bodyPr/>
        <a:lstStyle/>
        <a:p>
          <a:endParaRPr lang="en-US"/>
        </a:p>
      </dgm:t>
    </dgm:pt>
    <dgm:pt modelId="{37695F5E-58ED-42F3-BBBE-34351B6989D2}" type="pres">
      <dgm:prSet presAssocID="{6907AD2F-AEAE-4A2A-B1E0-DCD5DF586E66}" presName="root" presStyleCnt="0">
        <dgm:presLayoutVars>
          <dgm:dir/>
          <dgm:resizeHandles val="exact"/>
        </dgm:presLayoutVars>
      </dgm:prSet>
      <dgm:spPr/>
    </dgm:pt>
    <dgm:pt modelId="{EE067572-4F56-4D91-B5DA-2881E7882F1C}" type="pres">
      <dgm:prSet presAssocID="{C7397F02-91B3-4ABE-A5A9-93A3BAB6B86D}" presName="compNode" presStyleCnt="0"/>
      <dgm:spPr/>
    </dgm:pt>
    <dgm:pt modelId="{01F0FD57-C4A3-4860-92F1-C54D7CB5E6E9}" type="pres">
      <dgm:prSet presAssocID="{C7397F02-91B3-4ABE-A5A9-93A3BAB6B86D}" presName="iconRect" presStyleLbl="node1" presStyleIdx="0" presStyleCnt="4" custLinFactX="-119983" custLinFactNeighborX="-200000" custLinFactNeighborY="-165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1786677-B727-4BFE-B8BA-A3EFF5A64C08}" type="pres">
      <dgm:prSet presAssocID="{C7397F02-91B3-4ABE-A5A9-93A3BAB6B86D}" presName="spaceRect" presStyleCnt="0"/>
      <dgm:spPr/>
    </dgm:pt>
    <dgm:pt modelId="{49B2FC2F-55D1-4963-B6CA-BAE31A5D427A}" type="pres">
      <dgm:prSet presAssocID="{C7397F02-91B3-4ABE-A5A9-93A3BAB6B86D}" presName="textRect" presStyleLbl="revTx" presStyleIdx="0" presStyleCnt="4" custLinFactX="-50746" custLinFactNeighborX="-100000" custLinFactNeighborY="-17034">
        <dgm:presLayoutVars>
          <dgm:chMax val="1"/>
          <dgm:chPref val="1"/>
        </dgm:presLayoutVars>
      </dgm:prSet>
      <dgm:spPr/>
    </dgm:pt>
    <dgm:pt modelId="{F6E46247-851D-42AC-B569-8E570CFC50A0}" type="pres">
      <dgm:prSet presAssocID="{8E6DCC4B-BF65-4D4A-B443-1FA5AB159DD2}" presName="sibTrans" presStyleCnt="0"/>
      <dgm:spPr/>
    </dgm:pt>
    <dgm:pt modelId="{C3D1DBA2-C394-499E-806A-2E27DBD0A08E}" type="pres">
      <dgm:prSet presAssocID="{5AA3182E-447B-46BA-BD0C-CA703788DAB0}" presName="compNode" presStyleCnt="0"/>
      <dgm:spPr/>
    </dgm:pt>
    <dgm:pt modelId="{E0A33CE3-9DAE-4FC4-B9F4-36C558259536}" type="pres">
      <dgm:prSet presAssocID="{5AA3182E-447B-46BA-BD0C-CA703788DAB0}" presName="iconRect" presStyleLbl="node1" presStyleIdx="1" presStyleCnt="4" custLinFactX="-70334" custLinFactNeighborX="-100000" custLinFactNeighborY="-189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A204782-F3DD-4928-A2F9-06A5B7B8277C}" type="pres">
      <dgm:prSet presAssocID="{5AA3182E-447B-46BA-BD0C-CA703788DAB0}" presName="spaceRect" presStyleCnt="0"/>
      <dgm:spPr/>
    </dgm:pt>
    <dgm:pt modelId="{E987B1C1-F28D-46CA-BFF8-BA746B0DB29B}" type="pres">
      <dgm:prSet presAssocID="{5AA3182E-447B-46BA-BD0C-CA703788DAB0}" presName="textRect" presStyleLbl="revTx" presStyleIdx="1" presStyleCnt="4" custLinFactNeighborX="-75799" custLinFactNeighborY="-6388">
        <dgm:presLayoutVars>
          <dgm:chMax val="1"/>
          <dgm:chPref val="1"/>
        </dgm:presLayoutVars>
      </dgm:prSet>
      <dgm:spPr/>
    </dgm:pt>
    <dgm:pt modelId="{F63F3E79-1B6E-4DBB-8D5A-AAB2DC14C630}" type="pres">
      <dgm:prSet presAssocID="{83D0E073-3354-4C67-BE41-75843AEE5DE8}" presName="sibTrans" presStyleCnt="0"/>
      <dgm:spPr/>
    </dgm:pt>
    <dgm:pt modelId="{FE5A235A-D5D0-4FC0-9F8E-6A73D4B228F9}" type="pres">
      <dgm:prSet presAssocID="{DA153337-0DB3-4A7D-A90C-6EB4F0CF2265}" presName="compNode" presStyleCnt="0"/>
      <dgm:spPr/>
    </dgm:pt>
    <dgm:pt modelId="{74F396F9-822C-4B65-B1E9-E59BAF4387CB}" type="pres">
      <dgm:prSet presAssocID="{DA153337-0DB3-4A7D-A90C-6EB4F0CF2265}" presName="iconRect" presStyleLbl="node1" presStyleIdx="2" presStyleCnt="4" custLinFactNeighborX="-7191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F9DCF89-7031-4AC5-BFFD-A90354158DF1}" type="pres">
      <dgm:prSet presAssocID="{DA153337-0DB3-4A7D-A90C-6EB4F0CF2265}" presName="spaceRect" presStyleCnt="0"/>
      <dgm:spPr/>
    </dgm:pt>
    <dgm:pt modelId="{889DAE30-D2F0-425F-AB27-641DA8620948}" type="pres">
      <dgm:prSet presAssocID="{DA153337-0DB3-4A7D-A90C-6EB4F0CF2265}" presName="textRect" presStyleLbl="revTx" presStyleIdx="2" presStyleCnt="4" custLinFactNeighborX="-23370">
        <dgm:presLayoutVars>
          <dgm:chMax val="1"/>
          <dgm:chPref val="1"/>
        </dgm:presLayoutVars>
      </dgm:prSet>
      <dgm:spPr/>
    </dgm:pt>
    <dgm:pt modelId="{6A76ACAF-540A-45CB-8264-058447AD534B}" type="pres">
      <dgm:prSet presAssocID="{12CE4087-BFC8-475F-8697-F4CCCB17EDAA}" presName="sibTrans" presStyleCnt="0"/>
      <dgm:spPr/>
    </dgm:pt>
    <dgm:pt modelId="{DA0E8148-8964-4798-B8B8-9C7103B63446}" type="pres">
      <dgm:prSet presAssocID="{50A4A4ED-F454-4BC2-A9D2-90740CDC74DC}" presName="compNode" presStyleCnt="0"/>
      <dgm:spPr/>
    </dgm:pt>
    <dgm:pt modelId="{A9F2195E-2D9B-41D9-8A6D-14AE8B35CD43}" type="pres">
      <dgm:prSet presAssocID="{50A4A4ED-F454-4BC2-A9D2-90740CDC74DC}" presName="iconRect" presStyleLbl="node1" presStyleIdx="3" presStyleCnt="4" custLinFactX="308" custLinFactNeighborX="100000" custLinFactNeighborY="-567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322FEA7-CE9C-4252-B1CD-2B7BC553E907}" type="pres">
      <dgm:prSet presAssocID="{50A4A4ED-F454-4BC2-A9D2-90740CDC74DC}" presName="spaceRect" presStyleCnt="0"/>
      <dgm:spPr/>
    </dgm:pt>
    <dgm:pt modelId="{6C470004-AC25-4077-8D94-9CF09E8DE7BE}" type="pres">
      <dgm:prSet presAssocID="{50A4A4ED-F454-4BC2-A9D2-90740CDC74DC}" presName="textRect" presStyleLbl="revTx" presStyleIdx="3" presStyleCnt="4" custLinFactNeighborX="49397">
        <dgm:presLayoutVars>
          <dgm:chMax val="1"/>
          <dgm:chPref val="1"/>
        </dgm:presLayoutVars>
      </dgm:prSet>
      <dgm:spPr/>
    </dgm:pt>
  </dgm:ptLst>
  <dgm:cxnLst>
    <dgm:cxn modelId="{28CC2419-43C3-406F-921E-5D3B35536832}" type="presOf" srcId="{50A4A4ED-F454-4BC2-A9D2-90740CDC74DC}" destId="{6C470004-AC25-4077-8D94-9CF09E8DE7BE}" srcOrd="0" destOrd="0" presId="urn:microsoft.com/office/officeart/2018/2/layout/IconLabelList"/>
    <dgm:cxn modelId="{45500E1D-A56C-43E2-BD8E-258971782DC4}" srcId="{6907AD2F-AEAE-4A2A-B1E0-DCD5DF586E66}" destId="{DA153337-0DB3-4A7D-A90C-6EB4F0CF2265}" srcOrd="2" destOrd="0" parTransId="{DC69A89C-8D55-4E56-9772-20EC339180DB}" sibTransId="{12CE4087-BFC8-475F-8697-F4CCCB17EDAA}"/>
    <dgm:cxn modelId="{DA106957-AA95-4AB1-B153-5183849269AA}" type="presOf" srcId="{C7397F02-91B3-4ABE-A5A9-93A3BAB6B86D}" destId="{49B2FC2F-55D1-4963-B6CA-BAE31A5D427A}" srcOrd="0" destOrd="0" presId="urn:microsoft.com/office/officeart/2018/2/layout/IconLabelList"/>
    <dgm:cxn modelId="{37B31B8D-FFB9-42F6-8147-23CB92E359CD}" type="presOf" srcId="{DA153337-0DB3-4A7D-A90C-6EB4F0CF2265}" destId="{889DAE30-D2F0-425F-AB27-641DA8620948}" srcOrd="0" destOrd="0" presId="urn:microsoft.com/office/officeart/2018/2/layout/IconLabelList"/>
    <dgm:cxn modelId="{2CC11CA4-0016-4EED-A710-1F2E130931C8}" type="presOf" srcId="{5AA3182E-447B-46BA-BD0C-CA703788DAB0}" destId="{E987B1C1-F28D-46CA-BFF8-BA746B0DB29B}" srcOrd="0" destOrd="0" presId="urn:microsoft.com/office/officeart/2018/2/layout/IconLabelList"/>
    <dgm:cxn modelId="{6D3903A8-6CAD-4987-A914-A562CB5D9C88}" srcId="{6907AD2F-AEAE-4A2A-B1E0-DCD5DF586E66}" destId="{C7397F02-91B3-4ABE-A5A9-93A3BAB6B86D}" srcOrd="0" destOrd="0" parTransId="{B8370634-8FB4-4D9A-A2A9-D37C2ED54D47}" sibTransId="{8E6DCC4B-BF65-4D4A-B443-1FA5AB159DD2}"/>
    <dgm:cxn modelId="{3DA808AF-9F20-486F-A10B-F0C1B0EA7F8D}" srcId="{6907AD2F-AEAE-4A2A-B1E0-DCD5DF586E66}" destId="{5AA3182E-447B-46BA-BD0C-CA703788DAB0}" srcOrd="1" destOrd="0" parTransId="{38AC3768-631B-4DFB-9757-40BA3F56CCB3}" sibTransId="{83D0E073-3354-4C67-BE41-75843AEE5DE8}"/>
    <dgm:cxn modelId="{518565B9-2DD0-4569-A618-742A26180624}" srcId="{6907AD2F-AEAE-4A2A-B1E0-DCD5DF586E66}" destId="{50A4A4ED-F454-4BC2-A9D2-90740CDC74DC}" srcOrd="3" destOrd="0" parTransId="{C3E94F2A-B4A6-46DA-98E8-ECB93D574844}" sibTransId="{401D46DD-733E-44B2-8998-DFB82C61AE4C}"/>
    <dgm:cxn modelId="{E2C0E0CC-32D0-475B-B570-CFD9E877FFC8}" type="presOf" srcId="{6907AD2F-AEAE-4A2A-B1E0-DCD5DF586E66}" destId="{37695F5E-58ED-42F3-BBBE-34351B6989D2}" srcOrd="0" destOrd="0" presId="urn:microsoft.com/office/officeart/2018/2/layout/IconLabelList"/>
    <dgm:cxn modelId="{7E44360D-0B15-4E36-88F5-142CE5670BEC}" type="presParOf" srcId="{37695F5E-58ED-42F3-BBBE-34351B6989D2}" destId="{EE067572-4F56-4D91-B5DA-2881E7882F1C}" srcOrd="0" destOrd="0" presId="urn:microsoft.com/office/officeart/2018/2/layout/IconLabelList"/>
    <dgm:cxn modelId="{8E5DFDDE-AA7C-4E42-95A8-07D3D4B1FE94}" type="presParOf" srcId="{EE067572-4F56-4D91-B5DA-2881E7882F1C}" destId="{01F0FD57-C4A3-4860-92F1-C54D7CB5E6E9}" srcOrd="0" destOrd="0" presId="urn:microsoft.com/office/officeart/2018/2/layout/IconLabelList"/>
    <dgm:cxn modelId="{3017F87D-8796-47E9-A84F-EA1BCC70A16F}" type="presParOf" srcId="{EE067572-4F56-4D91-B5DA-2881E7882F1C}" destId="{41786677-B727-4BFE-B8BA-A3EFF5A64C08}" srcOrd="1" destOrd="0" presId="urn:microsoft.com/office/officeart/2018/2/layout/IconLabelList"/>
    <dgm:cxn modelId="{415072E0-8371-47F4-842D-2894A0EF3323}" type="presParOf" srcId="{EE067572-4F56-4D91-B5DA-2881E7882F1C}" destId="{49B2FC2F-55D1-4963-B6CA-BAE31A5D427A}" srcOrd="2" destOrd="0" presId="urn:microsoft.com/office/officeart/2018/2/layout/IconLabelList"/>
    <dgm:cxn modelId="{BA35AAE9-0607-4AE0-B414-681B2BB2BA5B}" type="presParOf" srcId="{37695F5E-58ED-42F3-BBBE-34351B6989D2}" destId="{F6E46247-851D-42AC-B569-8E570CFC50A0}" srcOrd="1" destOrd="0" presId="urn:microsoft.com/office/officeart/2018/2/layout/IconLabelList"/>
    <dgm:cxn modelId="{30D52203-0296-4D67-A61B-FCA31561B68F}" type="presParOf" srcId="{37695F5E-58ED-42F3-BBBE-34351B6989D2}" destId="{C3D1DBA2-C394-499E-806A-2E27DBD0A08E}" srcOrd="2" destOrd="0" presId="urn:microsoft.com/office/officeart/2018/2/layout/IconLabelList"/>
    <dgm:cxn modelId="{06C608BB-9994-4C82-A369-7E67530F3B93}" type="presParOf" srcId="{C3D1DBA2-C394-499E-806A-2E27DBD0A08E}" destId="{E0A33CE3-9DAE-4FC4-B9F4-36C558259536}" srcOrd="0" destOrd="0" presId="urn:microsoft.com/office/officeart/2018/2/layout/IconLabelList"/>
    <dgm:cxn modelId="{7E26E442-442B-4E6F-9224-81FB0F625ECF}" type="presParOf" srcId="{C3D1DBA2-C394-499E-806A-2E27DBD0A08E}" destId="{2A204782-F3DD-4928-A2F9-06A5B7B8277C}" srcOrd="1" destOrd="0" presId="urn:microsoft.com/office/officeart/2018/2/layout/IconLabelList"/>
    <dgm:cxn modelId="{D92BAD83-3F27-4333-A14C-44B98477CADD}" type="presParOf" srcId="{C3D1DBA2-C394-499E-806A-2E27DBD0A08E}" destId="{E987B1C1-F28D-46CA-BFF8-BA746B0DB29B}" srcOrd="2" destOrd="0" presId="urn:microsoft.com/office/officeart/2018/2/layout/IconLabelList"/>
    <dgm:cxn modelId="{1E31A3B2-DE89-41CC-A2BC-CEC53597920F}" type="presParOf" srcId="{37695F5E-58ED-42F3-BBBE-34351B6989D2}" destId="{F63F3E79-1B6E-4DBB-8D5A-AAB2DC14C630}" srcOrd="3" destOrd="0" presId="urn:microsoft.com/office/officeart/2018/2/layout/IconLabelList"/>
    <dgm:cxn modelId="{6E521D1E-FF06-44AD-AA7F-C8FD8271648F}" type="presParOf" srcId="{37695F5E-58ED-42F3-BBBE-34351B6989D2}" destId="{FE5A235A-D5D0-4FC0-9F8E-6A73D4B228F9}" srcOrd="4" destOrd="0" presId="urn:microsoft.com/office/officeart/2018/2/layout/IconLabelList"/>
    <dgm:cxn modelId="{E39693DB-63F3-434E-A16F-646C0835CA71}" type="presParOf" srcId="{FE5A235A-D5D0-4FC0-9F8E-6A73D4B228F9}" destId="{74F396F9-822C-4B65-B1E9-E59BAF4387CB}" srcOrd="0" destOrd="0" presId="urn:microsoft.com/office/officeart/2018/2/layout/IconLabelList"/>
    <dgm:cxn modelId="{975EAA38-A62D-4A99-AAF8-5D1E3D27477D}" type="presParOf" srcId="{FE5A235A-D5D0-4FC0-9F8E-6A73D4B228F9}" destId="{1F9DCF89-7031-4AC5-BFFD-A90354158DF1}" srcOrd="1" destOrd="0" presId="urn:microsoft.com/office/officeart/2018/2/layout/IconLabelList"/>
    <dgm:cxn modelId="{7DE7030F-01BA-43F3-A786-8297604DF625}" type="presParOf" srcId="{FE5A235A-D5D0-4FC0-9F8E-6A73D4B228F9}" destId="{889DAE30-D2F0-425F-AB27-641DA8620948}" srcOrd="2" destOrd="0" presId="urn:microsoft.com/office/officeart/2018/2/layout/IconLabelList"/>
    <dgm:cxn modelId="{0920C1BC-1763-405A-9D6E-6914E263CABD}" type="presParOf" srcId="{37695F5E-58ED-42F3-BBBE-34351B6989D2}" destId="{6A76ACAF-540A-45CB-8264-058447AD534B}" srcOrd="5" destOrd="0" presId="urn:microsoft.com/office/officeart/2018/2/layout/IconLabelList"/>
    <dgm:cxn modelId="{6F8E55E6-0C70-40A3-AE60-7AA02EE052A2}" type="presParOf" srcId="{37695F5E-58ED-42F3-BBBE-34351B6989D2}" destId="{DA0E8148-8964-4798-B8B8-9C7103B63446}" srcOrd="6" destOrd="0" presId="urn:microsoft.com/office/officeart/2018/2/layout/IconLabelList"/>
    <dgm:cxn modelId="{F7A60186-AA50-4A72-8225-33920A5ACDEB}" type="presParOf" srcId="{DA0E8148-8964-4798-B8B8-9C7103B63446}" destId="{A9F2195E-2D9B-41D9-8A6D-14AE8B35CD43}" srcOrd="0" destOrd="0" presId="urn:microsoft.com/office/officeart/2018/2/layout/IconLabelList"/>
    <dgm:cxn modelId="{093F32B8-06AF-451C-97D9-B81774EF150A}" type="presParOf" srcId="{DA0E8148-8964-4798-B8B8-9C7103B63446}" destId="{F322FEA7-CE9C-4252-B1CD-2B7BC553E907}" srcOrd="1" destOrd="0" presId="urn:microsoft.com/office/officeart/2018/2/layout/IconLabelList"/>
    <dgm:cxn modelId="{62DB2D0D-1F44-4539-8158-CB93A5803F60}" type="presParOf" srcId="{DA0E8148-8964-4798-B8B8-9C7103B63446}" destId="{6C470004-AC25-4077-8D94-9CF09E8DE7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C86B522-0C18-4FD3-AC2D-10EAF4F9E7B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35E6D4-6A1F-43CD-A8FC-5DB6F4370E61}">
      <dgm:prSet/>
      <dgm:spPr/>
      <dgm:t>
        <a:bodyPr/>
        <a:lstStyle/>
        <a:p>
          <a:r>
            <a:rPr lang="en-US" dirty="0"/>
            <a:t>Most searched keywords for the food delivery application are biryani, fries, and pasta</a:t>
          </a:r>
        </a:p>
      </dgm:t>
    </dgm:pt>
    <dgm:pt modelId="{3F1FDFD7-8BB9-4F8B-AC63-2D4E4C72E238}" type="parTrans" cxnId="{0518A02F-2E4D-445D-A831-66348A5BB265}">
      <dgm:prSet/>
      <dgm:spPr/>
      <dgm:t>
        <a:bodyPr/>
        <a:lstStyle/>
        <a:p>
          <a:endParaRPr lang="en-US"/>
        </a:p>
      </dgm:t>
    </dgm:pt>
    <dgm:pt modelId="{66FED985-226E-46F1-9275-187B0829EBBD}" type="sibTrans" cxnId="{0518A02F-2E4D-445D-A831-66348A5BB265}">
      <dgm:prSet/>
      <dgm:spPr/>
      <dgm:t>
        <a:bodyPr/>
        <a:lstStyle/>
        <a:p>
          <a:endParaRPr lang="en-US"/>
        </a:p>
      </dgm:t>
    </dgm:pt>
    <dgm:pt modelId="{DAC7CF11-0297-48C4-98CF-C102FDFF0867}">
      <dgm:prSet/>
      <dgm:spPr/>
      <dgm:t>
        <a:bodyPr/>
        <a:lstStyle/>
        <a:p>
          <a:r>
            <a:rPr lang="en-US"/>
            <a:t>Mexican is the most preferred cuisine among adults</a:t>
          </a:r>
        </a:p>
      </dgm:t>
    </dgm:pt>
    <dgm:pt modelId="{788DE310-4E58-4D76-8209-F8FD1B36476D}" type="parTrans" cxnId="{DAB6F0AE-8AD1-4598-85BA-BB6258D407EB}">
      <dgm:prSet/>
      <dgm:spPr/>
      <dgm:t>
        <a:bodyPr/>
        <a:lstStyle/>
        <a:p>
          <a:endParaRPr lang="en-US"/>
        </a:p>
      </dgm:t>
    </dgm:pt>
    <dgm:pt modelId="{8E34F234-30A9-4305-A6B1-81D157C478A6}" type="sibTrans" cxnId="{DAB6F0AE-8AD1-4598-85BA-BB6258D407EB}">
      <dgm:prSet/>
      <dgm:spPr/>
      <dgm:t>
        <a:bodyPr/>
        <a:lstStyle/>
        <a:p>
          <a:endParaRPr lang="en-US"/>
        </a:p>
      </dgm:t>
    </dgm:pt>
    <dgm:pt modelId="{9D4C694F-9472-4F91-A57C-5FB9772EA680}">
      <dgm:prSet/>
      <dgm:spPr/>
      <dgm:t>
        <a:bodyPr/>
        <a:lstStyle/>
        <a:p>
          <a:r>
            <a:rPr lang="en-US" dirty="0"/>
            <a:t>To determine the popular meal among the restaurants</a:t>
          </a:r>
        </a:p>
      </dgm:t>
    </dgm:pt>
    <dgm:pt modelId="{04E11EA8-C5F8-4875-9EEB-353738685A3C}" type="parTrans" cxnId="{D7183E4D-0A58-4F6F-B6C0-AB9ABC8F1295}">
      <dgm:prSet/>
      <dgm:spPr/>
      <dgm:t>
        <a:bodyPr/>
        <a:lstStyle/>
        <a:p>
          <a:endParaRPr lang="en-US"/>
        </a:p>
      </dgm:t>
    </dgm:pt>
    <dgm:pt modelId="{7D8C8D63-9BE8-4648-9666-4F58BA1C200D}" type="sibTrans" cxnId="{D7183E4D-0A58-4F6F-B6C0-AB9ABC8F1295}">
      <dgm:prSet/>
      <dgm:spPr/>
      <dgm:t>
        <a:bodyPr/>
        <a:lstStyle/>
        <a:p>
          <a:endParaRPr lang="en-US"/>
        </a:p>
      </dgm:t>
    </dgm:pt>
    <dgm:pt modelId="{0EF759F0-6CF2-4412-8D70-48B6DBA4DBEA}">
      <dgm:prSet/>
      <dgm:spPr/>
      <dgm:t>
        <a:bodyPr/>
        <a:lstStyle/>
        <a:p>
          <a:r>
            <a:rPr lang="en-US"/>
            <a:t>Usage of fast food delivery is more when compared to healthy items</a:t>
          </a:r>
        </a:p>
      </dgm:t>
    </dgm:pt>
    <dgm:pt modelId="{9817CE50-D61D-4959-9B6B-29804A97DDB2}" type="parTrans" cxnId="{C3442C8E-2868-433C-AD7E-A3AA6C28E761}">
      <dgm:prSet/>
      <dgm:spPr/>
      <dgm:t>
        <a:bodyPr/>
        <a:lstStyle/>
        <a:p>
          <a:endParaRPr lang="en-US"/>
        </a:p>
      </dgm:t>
    </dgm:pt>
    <dgm:pt modelId="{DA3C504D-491F-4137-AAC0-ED5DB5F6D5DC}" type="sibTrans" cxnId="{C3442C8E-2868-433C-AD7E-A3AA6C28E761}">
      <dgm:prSet/>
      <dgm:spPr/>
      <dgm:t>
        <a:bodyPr/>
        <a:lstStyle/>
        <a:p>
          <a:endParaRPr lang="en-US"/>
        </a:p>
      </dgm:t>
    </dgm:pt>
    <dgm:pt modelId="{18A7F149-F7E6-4D07-90EC-1F7F44E3E97C}">
      <dgm:prSet/>
      <dgm:spPr/>
      <dgm:t>
        <a:bodyPr/>
        <a:lstStyle/>
        <a:p>
          <a:r>
            <a:rPr lang="en-US"/>
            <a:t>Identified the peak hours for the orders</a:t>
          </a:r>
        </a:p>
      </dgm:t>
    </dgm:pt>
    <dgm:pt modelId="{E15B0F76-E72C-4C7D-997E-E6D48179DFC2}" type="parTrans" cxnId="{EEB4CADC-71F9-4606-B727-0F9DDC41CCE9}">
      <dgm:prSet/>
      <dgm:spPr/>
      <dgm:t>
        <a:bodyPr/>
        <a:lstStyle/>
        <a:p>
          <a:endParaRPr lang="en-US"/>
        </a:p>
      </dgm:t>
    </dgm:pt>
    <dgm:pt modelId="{A4BE6DA0-BC1B-4184-8F5B-7FA4BBE8E260}" type="sibTrans" cxnId="{EEB4CADC-71F9-4606-B727-0F9DDC41CCE9}">
      <dgm:prSet/>
      <dgm:spPr/>
      <dgm:t>
        <a:bodyPr/>
        <a:lstStyle/>
        <a:p>
          <a:endParaRPr lang="en-US"/>
        </a:p>
      </dgm:t>
    </dgm:pt>
    <dgm:pt modelId="{F7165800-9525-4CFE-B985-16E9EE071FC3}" type="pres">
      <dgm:prSet presAssocID="{5C86B522-0C18-4FD3-AC2D-10EAF4F9E7B2}" presName="outerComposite" presStyleCnt="0">
        <dgm:presLayoutVars>
          <dgm:chMax val="5"/>
          <dgm:dir/>
          <dgm:resizeHandles val="exact"/>
        </dgm:presLayoutVars>
      </dgm:prSet>
      <dgm:spPr/>
    </dgm:pt>
    <dgm:pt modelId="{DB4332EA-A3CE-4CE5-99FF-CB86EA88D0F6}" type="pres">
      <dgm:prSet presAssocID="{5C86B522-0C18-4FD3-AC2D-10EAF4F9E7B2}" presName="dummyMaxCanvas" presStyleCnt="0">
        <dgm:presLayoutVars/>
      </dgm:prSet>
      <dgm:spPr/>
    </dgm:pt>
    <dgm:pt modelId="{11FC6869-E907-4562-AB6C-ACF8C8A55C79}" type="pres">
      <dgm:prSet presAssocID="{5C86B522-0C18-4FD3-AC2D-10EAF4F9E7B2}" presName="FiveNodes_1" presStyleLbl="node1" presStyleIdx="0" presStyleCnt="5">
        <dgm:presLayoutVars>
          <dgm:bulletEnabled val="1"/>
        </dgm:presLayoutVars>
      </dgm:prSet>
      <dgm:spPr/>
    </dgm:pt>
    <dgm:pt modelId="{7872611C-9522-49EE-AEC2-F60D05ED8CD4}" type="pres">
      <dgm:prSet presAssocID="{5C86B522-0C18-4FD3-AC2D-10EAF4F9E7B2}" presName="FiveNodes_2" presStyleLbl="node1" presStyleIdx="1" presStyleCnt="5">
        <dgm:presLayoutVars>
          <dgm:bulletEnabled val="1"/>
        </dgm:presLayoutVars>
      </dgm:prSet>
      <dgm:spPr/>
    </dgm:pt>
    <dgm:pt modelId="{30A5637E-E5EE-4571-90FC-5ECE193229C1}" type="pres">
      <dgm:prSet presAssocID="{5C86B522-0C18-4FD3-AC2D-10EAF4F9E7B2}" presName="FiveNodes_3" presStyleLbl="node1" presStyleIdx="2" presStyleCnt="5">
        <dgm:presLayoutVars>
          <dgm:bulletEnabled val="1"/>
        </dgm:presLayoutVars>
      </dgm:prSet>
      <dgm:spPr/>
    </dgm:pt>
    <dgm:pt modelId="{13444869-FD8A-4BFC-8F72-99B16DBDF588}" type="pres">
      <dgm:prSet presAssocID="{5C86B522-0C18-4FD3-AC2D-10EAF4F9E7B2}" presName="FiveNodes_4" presStyleLbl="node1" presStyleIdx="3" presStyleCnt="5">
        <dgm:presLayoutVars>
          <dgm:bulletEnabled val="1"/>
        </dgm:presLayoutVars>
      </dgm:prSet>
      <dgm:spPr/>
    </dgm:pt>
    <dgm:pt modelId="{52B81E3E-13E4-44C3-A101-E2138EDEDF47}" type="pres">
      <dgm:prSet presAssocID="{5C86B522-0C18-4FD3-AC2D-10EAF4F9E7B2}" presName="FiveNodes_5" presStyleLbl="node1" presStyleIdx="4" presStyleCnt="5">
        <dgm:presLayoutVars>
          <dgm:bulletEnabled val="1"/>
        </dgm:presLayoutVars>
      </dgm:prSet>
      <dgm:spPr/>
    </dgm:pt>
    <dgm:pt modelId="{D4E97705-1D15-4FA9-A7EE-24F360D905BA}" type="pres">
      <dgm:prSet presAssocID="{5C86B522-0C18-4FD3-AC2D-10EAF4F9E7B2}" presName="FiveConn_1-2" presStyleLbl="fgAccFollowNode1" presStyleIdx="0" presStyleCnt="4">
        <dgm:presLayoutVars>
          <dgm:bulletEnabled val="1"/>
        </dgm:presLayoutVars>
      </dgm:prSet>
      <dgm:spPr/>
    </dgm:pt>
    <dgm:pt modelId="{07B37706-86C3-4748-9A40-B026E3BC1C1A}" type="pres">
      <dgm:prSet presAssocID="{5C86B522-0C18-4FD3-AC2D-10EAF4F9E7B2}" presName="FiveConn_2-3" presStyleLbl="fgAccFollowNode1" presStyleIdx="1" presStyleCnt="4">
        <dgm:presLayoutVars>
          <dgm:bulletEnabled val="1"/>
        </dgm:presLayoutVars>
      </dgm:prSet>
      <dgm:spPr/>
    </dgm:pt>
    <dgm:pt modelId="{2213F65D-31CD-4982-9F5F-72B8B22E4BC0}" type="pres">
      <dgm:prSet presAssocID="{5C86B522-0C18-4FD3-AC2D-10EAF4F9E7B2}" presName="FiveConn_3-4" presStyleLbl="fgAccFollowNode1" presStyleIdx="2" presStyleCnt="4">
        <dgm:presLayoutVars>
          <dgm:bulletEnabled val="1"/>
        </dgm:presLayoutVars>
      </dgm:prSet>
      <dgm:spPr/>
    </dgm:pt>
    <dgm:pt modelId="{92A5CE59-A0ED-4735-BAB3-0CE040B26BF1}" type="pres">
      <dgm:prSet presAssocID="{5C86B522-0C18-4FD3-AC2D-10EAF4F9E7B2}" presName="FiveConn_4-5" presStyleLbl="fgAccFollowNode1" presStyleIdx="3" presStyleCnt="4">
        <dgm:presLayoutVars>
          <dgm:bulletEnabled val="1"/>
        </dgm:presLayoutVars>
      </dgm:prSet>
      <dgm:spPr/>
    </dgm:pt>
    <dgm:pt modelId="{B1E1B5DE-08AA-4247-BE61-0DA07EB2F867}" type="pres">
      <dgm:prSet presAssocID="{5C86B522-0C18-4FD3-AC2D-10EAF4F9E7B2}" presName="FiveNodes_1_text" presStyleLbl="node1" presStyleIdx="4" presStyleCnt="5">
        <dgm:presLayoutVars>
          <dgm:bulletEnabled val="1"/>
        </dgm:presLayoutVars>
      </dgm:prSet>
      <dgm:spPr/>
    </dgm:pt>
    <dgm:pt modelId="{21491AAE-13E1-4691-A25F-9BEB9551CAED}" type="pres">
      <dgm:prSet presAssocID="{5C86B522-0C18-4FD3-AC2D-10EAF4F9E7B2}" presName="FiveNodes_2_text" presStyleLbl="node1" presStyleIdx="4" presStyleCnt="5">
        <dgm:presLayoutVars>
          <dgm:bulletEnabled val="1"/>
        </dgm:presLayoutVars>
      </dgm:prSet>
      <dgm:spPr/>
    </dgm:pt>
    <dgm:pt modelId="{E3044C30-8172-422E-80F5-08B8DBE43B3B}" type="pres">
      <dgm:prSet presAssocID="{5C86B522-0C18-4FD3-AC2D-10EAF4F9E7B2}" presName="FiveNodes_3_text" presStyleLbl="node1" presStyleIdx="4" presStyleCnt="5">
        <dgm:presLayoutVars>
          <dgm:bulletEnabled val="1"/>
        </dgm:presLayoutVars>
      </dgm:prSet>
      <dgm:spPr/>
    </dgm:pt>
    <dgm:pt modelId="{2BCDC12A-C67A-416A-842F-BD754FFE174B}" type="pres">
      <dgm:prSet presAssocID="{5C86B522-0C18-4FD3-AC2D-10EAF4F9E7B2}" presName="FiveNodes_4_text" presStyleLbl="node1" presStyleIdx="4" presStyleCnt="5">
        <dgm:presLayoutVars>
          <dgm:bulletEnabled val="1"/>
        </dgm:presLayoutVars>
      </dgm:prSet>
      <dgm:spPr/>
    </dgm:pt>
    <dgm:pt modelId="{A7544108-73D2-4A3A-8F87-19040957B016}" type="pres">
      <dgm:prSet presAssocID="{5C86B522-0C18-4FD3-AC2D-10EAF4F9E7B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4643101-FDBD-456A-B1D3-EFBE00137FE3}" type="presOf" srcId="{DAC7CF11-0297-48C4-98CF-C102FDFF0867}" destId="{7872611C-9522-49EE-AEC2-F60D05ED8CD4}" srcOrd="0" destOrd="0" presId="urn:microsoft.com/office/officeart/2005/8/layout/vProcess5"/>
    <dgm:cxn modelId="{F833830D-1DC0-48DE-8FE4-C5715AFF0EC5}" type="presOf" srcId="{9D4C694F-9472-4F91-A57C-5FB9772EA680}" destId="{E3044C30-8172-422E-80F5-08B8DBE43B3B}" srcOrd="1" destOrd="0" presId="urn:microsoft.com/office/officeart/2005/8/layout/vProcess5"/>
    <dgm:cxn modelId="{BBA4610F-A695-4CE3-B90F-7C85D0AF0778}" type="presOf" srcId="{9D4C694F-9472-4F91-A57C-5FB9772EA680}" destId="{30A5637E-E5EE-4571-90FC-5ECE193229C1}" srcOrd="0" destOrd="0" presId="urn:microsoft.com/office/officeart/2005/8/layout/vProcess5"/>
    <dgm:cxn modelId="{0518A02F-2E4D-445D-A831-66348A5BB265}" srcId="{5C86B522-0C18-4FD3-AC2D-10EAF4F9E7B2}" destId="{D135E6D4-6A1F-43CD-A8FC-5DB6F4370E61}" srcOrd="0" destOrd="0" parTransId="{3F1FDFD7-8BB9-4F8B-AC63-2D4E4C72E238}" sibTransId="{66FED985-226E-46F1-9275-187B0829EBBD}"/>
    <dgm:cxn modelId="{C2557937-42B5-4104-BFC9-9BDF1648F11D}" type="presOf" srcId="{5C86B522-0C18-4FD3-AC2D-10EAF4F9E7B2}" destId="{F7165800-9525-4CFE-B985-16E9EE071FC3}" srcOrd="0" destOrd="0" presId="urn:microsoft.com/office/officeart/2005/8/layout/vProcess5"/>
    <dgm:cxn modelId="{8B8F0160-3D61-4C60-8C4D-B3173ADBA543}" type="presOf" srcId="{DAC7CF11-0297-48C4-98CF-C102FDFF0867}" destId="{21491AAE-13E1-4691-A25F-9BEB9551CAED}" srcOrd="1" destOrd="0" presId="urn:microsoft.com/office/officeart/2005/8/layout/vProcess5"/>
    <dgm:cxn modelId="{D7183E4D-0A58-4F6F-B6C0-AB9ABC8F1295}" srcId="{5C86B522-0C18-4FD3-AC2D-10EAF4F9E7B2}" destId="{9D4C694F-9472-4F91-A57C-5FB9772EA680}" srcOrd="2" destOrd="0" parTransId="{04E11EA8-C5F8-4875-9EEB-353738685A3C}" sibTransId="{7D8C8D63-9BE8-4648-9666-4F58BA1C200D}"/>
    <dgm:cxn modelId="{37B7CB53-D42A-4568-A342-DA62081C65A9}" type="presOf" srcId="{18A7F149-F7E6-4D07-90EC-1F7F44E3E97C}" destId="{A7544108-73D2-4A3A-8F87-19040957B016}" srcOrd="1" destOrd="0" presId="urn:microsoft.com/office/officeart/2005/8/layout/vProcess5"/>
    <dgm:cxn modelId="{28178C56-F772-443E-85C9-80B12216AFF5}" type="presOf" srcId="{D135E6D4-6A1F-43CD-A8FC-5DB6F4370E61}" destId="{11FC6869-E907-4562-AB6C-ACF8C8A55C79}" srcOrd="0" destOrd="0" presId="urn:microsoft.com/office/officeart/2005/8/layout/vProcess5"/>
    <dgm:cxn modelId="{B1DD437A-5FCC-4C22-BD22-16A97473EF1A}" type="presOf" srcId="{D135E6D4-6A1F-43CD-A8FC-5DB6F4370E61}" destId="{B1E1B5DE-08AA-4247-BE61-0DA07EB2F867}" srcOrd="1" destOrd="0" presId="urn:microsoft.com/office/officeart/2005/8/layout/vProcess5"/>
    <dgm:cxn modelId="{C3442C8E-2868-433C-AD7E-A3AA6C28E761}" srcId="{5C86B522-0C18-4FD3-AC2D-10EAF4F9E7B2}" destId="{0EF759F0-6CF2-4412-8D70-48B6DBA4DBEA}" srcOrd="3" destOrd="0" parTransId="{9817CE50-D61D-4959-9B6B-29804A97DDB2}" sibTransId="{DA3C504D-491F-4137-AAC0-ED5DB5F6D5DC}"/>
    <dgm:cxn modelId="{4F2D458F-806C-47DC-8ED1-B0AB58F1DE85}" type="presOf" srcId="{8E34F234-30A9-4305-A6B1-81D157C478A6}" destId="{07B37706-86C3-4748-9A40-B026E3BC1C1A}" srcOrd="0" destOrd="0" presId="urn:microsoft.com/office/officeart/2005/8/layout/vProcess5"/>
    <dgm:cxn modelId="{8E797DA6-E4C1-482A-9968-7C29EED60F60}" type="presOf" srcId="{0EF759F0-6CF2-4412-8D70-48B6DBA4DBEA}" destId="{2BCDC12A-C67A-416A-842F-BD754FFE174B}" srcOrd="1" destOrd="0" presId="urn:microsoft.com/office/officeart/2005/8/layout/vProcess5"/>
    <dgm:cxn modelId="{DAB6F0AE-8AD1-4598-85BA-BB6258D407EB}" srcId="{5C86B522-0C18-4FD3-AC2D-10EAF4F9E7B2}" destId="{DAC7CF11-0297-48C4-98CF-C102FDFF0867}" srcOrd="1" destOrd="0" parTransId="{788DE310-4E58-4D76-8209-F8FD1B36476D}" sibTransId="{8E34F234-30A9-4305-A6B1-81D157C478A6}"/>
    <dgm:cxn modelId="{357C6CC0-49E2-4F9E-BC96-DFC87F1980BB}" type="presOf" srcId="{7D8C8D63-9BE8-4648-9666-4F58BA1C200D}" destId="{2213F65D-31CD-4982-9F5F-72B8B22E4BC0}" srcOrd="0" destOrd="0" presId="urn:microsoft.com/office/officeart/2005/8/layout/vProcess5"/>
    <dgm:cxn modelId="{CFA406C2-63F9-4DA8-AEB2-846BC4EC8FB6}" type="presOf" srcId="{0EF759F0-6CF2-4412-8D70-48B6DBA4DBEA}" destId="{13444869-FD8A-4BFC-8F72-99B16DBDF588}" srcOrd="0" destOrd="0" presId="urn:microsoft.com/office/officeart/2005/8/layout/vProcess5"/>
    <dgm:cxn modelId="{F053ADDC-4C10-476B-8569-B9062DAFBEAF}" type="presOf" srcId="{18A7F149-F7E6-4D07-90EC-1F7F44E3E97C}" destId="{52B81E3E-13E4-44C3-A101-E2138EDEDF47}" srcOrd="0" destOrd="0" presId="urn:microsoft.com/office/officeart/2005/8/layout/vProcess5"/>
    <dgm:cxn modelId="{EEB4CADC-71F9-4606-B727-0F9DDC41CCE9}" srcId="{5C86B522-0C18-4FD3-AC2D-10EAF4F9E7B2}" destId="{18A7F149-F7E6-4D07-90EC-1F7F44E3E97C}" srcOrd="4" destOrd="0" parTransId="{E15B0F76-E72C-4C7D-997E-E6D48179DFC2}" sibTransId="{A4BE6DA0-BC1B-4184-8F5B-7FA4BBE8E260}"/>
    <dgm:cxn modelId="{B7160CE8-42B0-486C-B1DC-E3DFF45CD581}" type="presOf" srcId="{DA3C504D-491F-4137-AAC0-ED5DB5F6D5DC}" destId="{92A5CE59-A0ED-4735-BAB3-0CE040B26BF1}" srcOrd="0" destOrd="0" presId="urn:microsoft.com/office/officeart/2005/8/layout/vProcess5"/>
    <dgm:cxn modelId="{DCB544FE-65E0-4DBC-92D0-013E48DFDA92}" type="presOf" srcId="{66FED985-226E-46F1-9275-187B0829EBBD}" destId="{D4E97705-1D15-4FA9-A7EE-24F360D905BA}" srcOrd="0" destOrd="0" presId="urn:microsoft.com/office/officeart/2005/8/layout/vProcess5"/>
    <dgm:cxn modelId="{6365BD48-06CC-4DD3-B57F-8DB917EED875}" type="presParOf" srcId="{F7165800-9525-4CFE-B985-16E9EE071FC3}" destId="{DB4332EA-A3CE-4CE5-99FF-CB86EA88D0F6}" srcOrd="0" destOrd="0" presId="urn:microsoft.com/office/officeart/2005/8/layout/vProcess5"/>
    <dgm:cxn modelId="{0964EEDA-F60C-42D4-A9CD-46C9A33C87A6}" type="presParOf" srcId="{F7165800-9525-4CFE-B985-16E9EE071FC3}" destId="{11FC6869-E907-4562-AB6C-ACF8C8A55C79}" srcOrd="1" destOrd="0" presId="urn:microsoft.com/office/officeart/2005/8/layout/vProcess5"/>
    <dgm:cxn modelId="{55FEF615-2224-44E7-AC56-980C9BAF7138}" type="presParOf" srcId="{F7165800-9525-4CFE-B985-16E9EE071FC3}" destId="{7872611C-9522-49EE-AEC2-F60D05ED8CD4}" srcOrd="2" destOrd="0" presId="urn:microsoft.com/office/officeart/2005/8/layout/vProcess5"/>
    <dgm:cxn modelId="{E92E776E-C874-4EBF-86A6-DB7D6CF2CCA5}" type="presParOf" srcId="{F7165800-9525-4CFE-B985-16E9EE071FC3}" destId="{30A5637E-E5EE-4571-90FC-5ECE193229C1}" srcOrd="3" destOrd="0" presId="urn:microsoft.com/office/officeart/2005/8/layout/vProcess5"/>
    <dgm:cxn modelId="{3201465F-A6F9-4C18-8918-470559EA5643}" type="presParOf" srcId="{F7165800-9525-4CFE-B985-16E9EE071FC3}" destId="{13444869-FD8A-4BFC-8F72-99B16DBDF588}" srcOrd="4" destOrd="0" presId="urn:microsoft.com/office/officeart/2005/8/layout/vProcess5"/>
    <dgm:cxn modelId="{A69071ED-63CA-422E-AC6F-83862FA43288}" type="presParOf" srcId="{F7165800-9525-4CFE-B985-16E9EE071FC3}" destId="{52B81E3E-13E4-44C3-A101-E2138EDEDF47}" srcOrd="5" destOrd="0" presId="urn:microsoft.com/office/officeart/2005/8/layout/vProcess5"/>
    <dgm:cxn modelId="{24370B48-D7A8-4277-B0FA-0B161971007E}" type="presParOf" srcId="{F7165800-9525-4CFE-B985-16E9EE071FC3}" destId="{D4E97705-1D15-4FA9-A7EE-24F360D905BA}" srcOrd="6" destOrd="0" presId="urn:microsoft.com/office/officeart/2005/8/layout/vProcess5"/>
    <dgm:cxn modelId="{FF0E6612-A2D5-4818-87C7-F14E09416CA1}" type="presParOf" srcId="{F7165800-9525-4CFE-B985-16E9EE071FC3}" destId="{07B37706-86C3-4748-9A40-B026E3BC1C1A}" srcOrd="7" destOrd="0" presId="urn:microsoft.com/office/officeart/2005/8/layout/vProcess5"/>
    <dgm:cxn modelId="{CD74FBA0-7519-45ED-A622-EBE8E6738EA4}" type="presParOf" srcId="{F7165800-9525-4CFE-B985-16E9EE071FC3}" destId="{2213F65D-31CD-4982-9F5F-72B8B22E4BC0}" srcOrd="8" destOrd="0" presId="urn:microsoft.com/office/officeart/2005/8/layout/vProcess5"/>
    <dgm:cxn modelId="{731C421F-48D6-429B-A022-597A46C77AF0}" type="presParOf" srcId="{F7165800-9525-4CFE-B985-16E9EE071FC3}" destId="{92A5CE59-A0ED-4735-BAB3-0CE040B26BF1}" srcOrd="9" destOrd="0" presId="urn:microsoft.com/office/officeart/2005/8/layout/vProcess5"/>
    <dgm:cxn modelId="{50C69816-E6F1-4512-9AA5-6CF172F2D7FB}" type="presParOf" srcId="{F7165800-9525-4CFE-B985-16E9EE071FC3}" destId="{B1E1B5DE-08AA-4247-BE61-0DA07EB2F867}" srcOrd="10" destOrd="0" presId="urn:microsoft.com/office/officeart/2005/8/layout/vProcess5"/>
    <dgm:cxn modelId="{44F1EBF2-C50F-49CC-8F5E-3C3DC57F0E66}" type="presParOf" srcId="{F7165800-9525-4CFE-B985-16E9EE071FC3}" destId="{21491AAE-13E1-4691-A25F-9BEB9551CAED}" srcOrd="11" destOrd="0" presId="urn:microsoft.com/office/officeart/2005/8/layout/vProcess5"/>
    <dgm:cxn modelId="{02799035-13F6-4FC4-B5FF-4B88634D1D46}" type="presParOf" srcId="{F7165800-9525-4CFE-B985-16E9EE071FC3}" destId="{E3044C30-8172-422E-80F5-08B8DBE43B3B}" srcOrd="12" destOrd="0" presId="urn:microsoft.com/office/officeart/2005/8/layout/vProcess5"/>
    <dgm:cxn modelId="{04B72F3F-BE21-433D-A9B6-D8D5EDB43D95}" type="presParOf" srcId="{F7165800-9525-4CFE-B985-16E9EE071FC3}" destId="{2BCDC12A-C67A-416A-842F-BD754FFE174B}" srcOrd="13" destOrd="0" presId="urn:microsoft.com/office/officeart/2005/8/layout/vProcess5"/>
    <dgm:cxn modelId="{9851B23A-DC22-4BFA-A433-D26C76E6A644}" type="presParOf" srcId="{F7165800-9525-4CFE-B985-16E9EE071FC3}" destId="{A7544108-73D2-4A3A-8F87-19040957B01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0441A3-8B50-4042-9555-988FA93C9E9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941E1D-5337-43AD-A0CC-49E0919487A3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724C7B44-274C-47D3-AB4A-A0A8359F13C9}" type="parTrans" cxnId="{B4519D3B-0F89-4783-B6D1-007F00655BDC}">
      <dgm:prSet/>
      <dgm:spPr/>
      <dgm:t>
        <a:bodyPr/>
        <a:lstStyle/>
        <a:p>
          <a:endParaRPr lang="en-US"/>
        </a:p>
      </dgm:t>
    </dgm:pt>
    <dgm:pt modelId="{63757E6F-7530-4832-9334-416591CBE2DF}" type="sibTrans" cxnId="{B4519D3B-0F89-4783-B6D1-007F00655BDC}">
      <dgm:prSet/>
      <dgm:spPr/>
      <dgm:t>
        <a:bodyPr/>
        <a:lstStyle/>
        <a:p>
          <a:endParaRPr lang="en-US"/>
        </a:p>
      </dgm:t>
    </dgm:pt>
    <dgm:pt modelId="{EA674A23-8570-4F90-BD90-1DB6231C6756}">
      <dgm:prSet/>
      <dgm:spPr/>
      <dgm:t>
        <a:bodyPr/>
        <a:lstStyle/>
        <a:p>
          <a:r>
            <a:rPr lang="en-US"/>
            <a:t>Identify users' needs</a:t>
          </a:r>
        </a:p>
      </dgm:t>
    </dgm:pt>
    <dgm:pt modelId="{2CA2F9C5-2883-4D2D-859F-81C1AFE9C5CD}" type="parTrans" cxnId="{46689233-0017-4015-96B8-687C8B503DC9}">
      <dgm:prSet/>
      <dgm:spPr/>
      <dgm:t>
        <a:bodyPr/>
        <a:lstStyle/>
        <a:p>
          <a:endParaRPr lang="en-US"/>
        </a:p>
      </dgm:t>
    </dgm:pt>
    <dgm:pt modelId="{C16F5301-C0FB-4EF5-9478-ED0D9D401D16}" type="sibTrans" cxnId="{46689233-0017-4015-96B8-687C8B503DC9}">
      <dgm:prSet/>
      <dgm:spPr/>
      <dgm:t>
        <a:bodyPr/>
        <a:lstStyle/>
        <a:p>
          <a:endParaRPr lang="en-US"/>
        </a:p>
      </dgm:t>
    </dgm:pt>
    <dgm:pt modelId="{289C29C8-6985-44E2-9926-60FDE0F43CD6}">
      <dgm:prSet/>
      <dgm:spPr/>
      <dgm:t>
        <a:bodyPr/>
        <a:lstStyle/>
        <a:p>
          <a:r>
            <a:rPr lang="en-US"/>
            <a:t>Gain</a:t>
          </a:r>
        </a:p>
      </dgm:t>
    </dgm:pt>
    <dgm:pt modelId="{1627987F-FDC0-4086-857C-15AF7657D483}" type="parTrans" cxnId="{A937F827-B22D-473D-8AD5-D99D8D1B0B67}">
      <dgm:prSet/>
      <dgm:spPr/>
      <dgm:t>
        <a:bodyPr/>
        <a:lstStyle/>
        <a:p>
          <a:endParaRPr lang="en-US"/>
        </a:p>
      </dgm:t>
    </dgm:pt>
    <dgm:pt modelId="{30CAACA8-1A3B-4CDB-BBCD-8ADD9F71A765}" type="sibTrans" cxnId="{A937F827-B22D-473D-8AD5-D99D8D1B0B67}">
      <dgm:prSet/>
      <dgm:spPr/>
      <dgm:t>
        <a:bodyPr/>
        <a:lstStyle/>
        <a:p>
          <a:endParaRPr lang="en-US"/>
        </a:p>
      </dgm:t>
    </dgm:pt>
    <dgm:pt modelId="{690A150A-0867-4865-A63E-DA8279114BD1}">
      <dgm:prSet/>
      <dgm:spPr/>
      <dgm:t>
        <a:bodyPr/>
        <a:lstStyle/>
        <a:p>
          <a:r>
            <a:rPr lang="en-US"/>
            <a:t>Gain insights into user behavior</a:t>
          </a:r>
        </a:p>
      </dgm:t>
    </dgm:pt>
    <dgm:pt modelId="{692F440C-F2CB-4844-B965-0E0E05732709}" type="parTrans" cxnId="{8E9F51DA-80B9-41BE-B37B-2F89B5D379D6}">
      <dgm:prSet/>
      <dgm:spPr/>
      <dgm:t>
        <a:bodyPr/>
        <a:lstStyle/>
        <a:p>
          <a:endParaRPr lang="en-US"/>
        </a:p>
      </dgm:t>
    </dgm:pt>
    <dgm:pt modelId="{079DE465-7F4E-4FD6-8042-995271B474C9}" type="sibTrans" cxnId="{8E9F51DA-80B9-41BE-B37B-2F89B5D379D6}">
      <dgm:prSet/>
      <dgm:spPr/>
      <dgm:t>
        <a:bodyPr/>
        <a:lstStyle/>
        <a:p>
          <a:endParaRPr lang="en-US"/>
        </a:p>
      </dgm:t>
    </dgm:pt>
    <dgm:pt modelId="{D1BAC4F4-B781-4FD5-9A54-E1F5F12B572F}">
      <dgm:prSet/>
      <dgm:spPr/>
      <dgm:t>
        <a:bodyPr/>
        <a:lstStyle/>
        <a:p>
          <a:r>
            <a:rPr lang="en-US"/>
            <a:t>Identify</a:t>
          </a:r>
        </a:p>
      </dgm:t>
    </dgm:pt>
    <dgm:pt modelId="{54BD10D3-49BA-4C9E-8784-FFFC61EDD540}" type="parTrans" cxnId="{9723289C-02DB-451F-A7A1-C7DF50DC3F0D}">
      <dgm:prSet/>
      <dgm:spPr/>
      <dgm:t>
        <a:bodyPr/>
        <a:lstStyle/>
        <a:p>
          <a:endParaRPr lang="en-US"/>
        </a:p>
      </dgm:t>
    </dgm:pt>
    <dgm:pt modelId="{49C6E043-8AA7-4943-ABF8-A3F53F04B19B}" type="sibTrans" cxnId="{9723289C-02DB-451F-A7A1-C7DF50DC3F0D}">
      <dgm:prSet/>
      <dgm:spPr/>
      <dgm:t>
        <a:bodyPr/>
        <a:lstStyle/>
        <a:p>
          <a:endParaRPr lang="en-US"/>
        </a:p>
      </dgm:t>
    </dgm:pt>
    <dgm:pt modelId="{141696BA-7E51-41B9-9BA9-46EBA38EAC45}">
      <dgm:prSet/>
      <dgm:spPr/>
      <dgm:t>
        <a:bodyPr/>
        <a:lstStyle/>
        <a:p>
          <a:r>
            <a:rPr lang="en-US"/>
            <a:t>Identify usability issues</a:t>
          </a:r>
        </a:p>
      </dgm:t>
    </dgm:pt>
    <dgm:pt modelId="{D2986D31-09C5-445C-B9C7-64E9EF86E6D1}" type="parTrans" cxnId="{87EE1FE2-408B-405A-B34E-B2FEE009C20D}">
      <dgm:prSet/>
      <dgm:spPr/>
      <dgm:t>
        <a:bodyPr/>
        <a:lstStyle/>
        <a:p>
          <a:endParaRPr lang="en-US"/>
        </a:p>
      </dgm:t>
    </dgm:pt>
    <dgm:pt modelId="{47EC8346-BEC5-4D04-9F12-313EC02C35C3}" type="sibTrans" cxnId="{87EE1FE2-408B-405A-B34E-B2FEE009C20D}">
      <dgm:prSet/>
      <dgm:spPr/>
      <dgm:t>
        <a:bodyPr/>
        <a:lstStyle/>
        <a:p>
          <a:endParaRPr lang="en-US"/>
        </a:p>
      </dgm:t>
    </dgm:pt>
    <dgm:pt modelId="{E1AA823B-61DF-422D-9481-06CBEC6CB15C}">
      <dgm:prSet/>
      <dgm:spPr/>
      <dgm:t>
        <a:bodyPr/>
        <a:lstStyle/>
        <a:p>
          <a:r>
            <a:rPr lang="en-US"/>
            <a:t>Generate</a:t>
          </a:r>
        </a:p>
      </dgm:t>
    </dgm:pt>
    <dgm:pt modelId="{4D9AC073-54F2-44CA-84C6-A28D183130E4}" type="parTrans" cxnId="{363E7F17-C782-4A83-B1E4-A7ADD2BD805C}">
      <dgm:prSet/>
      <dgm:spPr/>
      <dgm:t>
        <a:bodyPr/>
        <a:lstStyle/>
        <a:p>
          <a:endParaRPr lang="en-US"/>
        </a:p>
      </dgm:t>
    </dgm:pt>
    <dgm:pt modelId="{72A1F173-65EA-47EF-942D-5F933F5BC620}" type="sibTrans" cxnId="{363E7F17-C782-4A83-B1E4-A7ADD2BD805C}">
      <dgm:prSet/>
      <dgm:spPr/>
      <dgm:t>
        <a:bodyPr/>
        <a:lstStyle/>
        <a:p>
          <a:endParaRPr lang="en-US"/>
        </a:p>
      </dgm:t>
    </dgm:pt>
    <dgm:pt modelId="{9C5998F9-CBF2-4922-89C2-7F07A9AAD294}">
      <dgm:prSet/>
      <dgm:spPr/>
      <dgm:t>
        <a:bodyPr/>
        <a:lstStyle/>
        <a:p>
          <a:r>
            <a:rPr lang="en-US"/>
            <a:t>Generate new design ideas</a:t>
          </a:r>
        </a:p>
      </dgm:t>
    </dgm:pt>
    <dgm:pt modelId="{92D6E427-3287-4F9E-8C25-353C63E6D535}" type="parTrans" cxnId="{23A96492-69CB-4489-AE85-13E0BEA4B08B}">
      <dgm:prSet/>
      <dgm:spPr/>
      <dgm:t>
        <a:bodyPr/>
        <a:lstStyle/>
        <a:p>
          <a:endParaRPr lang="en-US"/>
        </a:p>
      </dgm:t>
    </dgm:pt>
    <dgm:pt modelId="{56CE7AF9-21B1-41E5-8358-0D9077E208B0}" type="sibTrans" cxnId="{23A96492-69CB-4489-AE85-13E0BEA4B08B}">
      <dgm:prSet/>
      <dgm:spPr/>
      <dgm:t>
        <a:bodyPr/>
        <a:lstStyle/>
        <a:p>
          <a:endParaRPr lang="en-US"/>
        </a:p>
      </dgm:t>
    </dgm:pt>
    <dgm:pt modelId="{00B564B8-8482-4D47-8BF5-0954AC040FF7}">
      <dgm:prSet/>
      <dgm:spPr/>
      <dgm:t>
        <a:bodyPr/>
        <a:lstStyle/>
        <a:p>
          <a:r>
            <a:rPr lang="en-US"/>
            <a:t>Obtain</a:t>
          </a:r>
        </a:p>
      </dgm:t>
    </dgm:pt>
    <dgm:pt modelId="{D9990DDD-F7B2-4DA2-AEEB-9FA21F4D77E7}" type="parTrans" cxnId="{0411AD54-23D6-450E-9416-A1C4A7C83664}">
      <dgm:prSet/>
      <dgm:spPr/>
      <dgm:t>
        <a:bodyPr/>
        <a:lstStyle/>
        <a:p>
          <a:endParaRPr lang="en-US"/>
        </a:p>
      </dgm:t>
    </dgm:pt>
    <dgm:pt modelId="{2426FE44-E6EB-4FBD-BF1F-BEA1E795F7B8}" type="sibTrans" cxnId="{0411AD54-23D6-450E-9416-A1C4A7C83664}">
      <dgm:prSet/>
      <dgm:spPr/>
      <dgm:t>
        <a:bodyPr/>
        <a:lstStyle/>
        <a:p>
          <a:endParaRPr lang="en-US"/>
        </a:p>
      </dgm:t>
    </dgm:pt>
    <dgm:pt modelId="{9809820D-29AD-4773-B1F5-801C0B35AEEF}">
      <dgm:prSet/>
      <dgm:spPr/>
      <dgm:t>
        <a:bodyPr/>
        <a:lstStyle/>
        <a:p>
          <a:r>
            <a:rPr lang="en-US"/>
            <a:t>Obtain data for journey maps, personas, use cases, and user stories</a:t>
          </a:r>
        </a:p>
      </dgm:t>
    </dgm:pt>
    <dgm:pt modelId="{A75544CE-9652-4DDB-8094-3956DE1159ED}" type="parTrans" cxnId="{4F9615B4-2C86-4AF8-87C2-7DBFF287BD6A}">
      <dgm:prSet/>
      <dgm:spPr/>
      <dgm:t>
        <a:bodyPr/>
        <a:lstStyle/>
        <a:p>
          <a:endParaRPr lang="en-US"/>
        </a:p>
      </dgm:t>
    </dgm:pt>
    <dgm:pt modelId="{5FE2E83D-25D4-4B95-B2DF-B4E573D15C40}" type="sibTrans" cxnId="{4F9615B4-2C86-4AF8-87C2-7DBFF287BD6A}">
      <dgm:prSet/>
      <dgm:spPr/>
      <dgm:t>
        <a:bodyPr/>
        <a:lstStyle/>
        <a:p>
          <a:endParaRPr lang="en-US"/>
        </a:p>
      </dgm:t>
    </dgm:pt>
    <dgm:pt modelId="{EB075C5F-3BC7-48F6-A52D-31D5092A2401}">
      <dgm:prSet/>
      <dgm:spPr/>
      <dgm:t>
        <a:bodyPr/>
        <a:lstStyle/>
        <a:p>
          <a:r>
            <a:rPr lang="en-US"/>
            <a:t>Test</a:t>
          </a:r>
        </a:p>
      </dgm:t>
    </dgm:pt>
    <dgm:pt modelId="{7B144FC0-4BAC-46D7-BE0B-518CFA545225}" type="parTrans" cxnId="{789D82E0-5A29-4E44-8157-4C3C682E1FD4}">
      <dgm:prSet/>
      <dgm:spPr/>
      <dgm:t>
        <a:bodyPr/>
        <a:lstStyle/>
        <a:p>
          <a:endParaRPr lang="en-US"/>
        </a:p>
      </dgm:t>
    </dgm:pt>
    <dgm:pt modelId="{9CDE2CEF-3F5A-49D2-BCAD-BCCF2680CB78}" type="sibTrans" cxnId="{789D82E0-5A29-4E44-8157-4C3C682E1FD4}">
      <dgm:prSet/>
      <dgm:spPr/>
      <dgm:t>
        <a:bodyPr/>
        <a:lstStyle/>
        <a:p>
          <a:endParaRPr lang="en-US"/>
        </a:p>
      </dgm:t>
    </dgm:pt>
    <dgm:pt modelId="{B65DB37A-ADAB-4F62-82D1-1C5AB250CA56}">
      <dgm:prSet/>
      <dgm:spPr/>
      <dgm:t>
        <a:bodyPr/>
        <a:lstStyle/>
        <a:p>
          <a:r>
            <a:rPr lang="en-US"/>
            <a:t>Test systems under realistic conditions.</a:t>
          </a:r>
        </a:p>
      </dgm:t>
    </dgm:pt>
    <dgm:pt modelId="{85B504B1-32C3-4624-BC9F-C741858518DB}" type="parTrans" cxnId="{03AE5DE8-B756-4EFE-8844-27DD5375A8FF}">
      <dgm:prSet/>
      <dgm:spPr/>
      <dgm:t>
        <a:bodyPr/>
        <a:lstStyle/>
        <a:p>
          <a:endParaRPr lang="en-US"/>
        </a:p>
      </dgm:t>
    </dgm:pt>
    <dgm:pt modelId="{D5715AFA-F12B-4D75-A74F-B796329C940B}" type="sibTrans" cxnId="{03AE5DE8-B756-4EFE-8844-27DD5375A8FF}">
      <dgm:prSet/>
      <dgm:spPr/>
      <dgm:t>
        <a:bodyPr/>
        <a:lstStyle/>
        <a:p>
          <a:endParaRPr lang="en-US"/>
        </a:p>
      </dgm:t>
    </dgm:pt>
    <dgm:pt modelId="{776A29A2-3AA3-4187-8478-5D0163289133}">
      <dgm:prSet/>
      <dgm:spPr/>
      <dgm:t>
        <a:bodyPr/>
        <a:lstStyle/>
        <a:p>
          <a:r>
            <a:rPr lang="en-US"/>
            <a:t>Understand</a:t>
          </a:r>
        </a:p>
      </dgm:t>
    </dgm:pt>
    <dgm:pt modelId="{4454E3B2-9B22-4D15-84AC-D33FA9A90A49}" type="parTrans" cxnId="{BC3BCE69-3CAE-4493-8967-11E4938A729E}">
      <dgm:prSet/>
      <dgm:spPr/>
      <dgm:t>
        <a:bodyPr/>
        <a:lstStyle/>
        <a:p>
          <a:endParaRPr lang="en-US"/>
        </a:p>
      </dgm:t>
    </dgm:pt>
    <dgm:pt modelId="{19278373-04E9-47D9-8A2B-2CF396B00FE1}" type="sibTrans" cxnId="{BC3BCE69-3CAE-4493-8967-11E4938A729E}">
      <dgm:prSet/>
      <dgm:spPr/>
      <dgm:t>
        <a:bodyPr/>
        <a:lstStyle/>
        <a:p>
          <a:endParaRPr lang="en-US"/>
        </a:p>
      </dgm:t>
    </dgm:pt>
    <dgm:pt modelId="{77460B53-6403-4ACB-A76C-A08C3BAF1EE9}">
      <dgm:prSet/>
      <dgm:spPr/>
      <dgm:t>
        <a:bodyPr/>
        <a:lstStyle/>
        <a:p>
          <a:r>
            <a:rPr lang="en-US"/>
            <a:t>Understand Cultural context</a:t>
          </a:r>
        </a:p>
      </dgm:t>
    </dgm:pt>
    <dgm:pt modelId="{070DF73C-53E1-4490-A06C-C8E77CE5E0BD}" type="parTrans" cxnId="{9D206E26-3180-42B3-967A-806AEC79B73B}">
      <dgm:prSet/>
      <dgm:spPr/>
      <dgm:t>
        <a:bodyPr/>
        <a:lstStyle/>
        <a:p>
          <a:endParaRPr lang="en-US"/>
        </a:p>
      </dgm:t>
    </dgm:pt>
    <dgm:pt modelId="{FA1A1FCD-775E-4129-B12E-6C941700772C}" type="sibTrans" cxnId="{9D206E26-3180-42B3-967A-806AEC79B73B}">
      <dgm:prSet/>
      <dgm:spPr/>
      <dgm:t>
        <a:bodyPr/>
        <a:lstStyle/>
        <a:p>
          <a:endParaRPr lang="en-US"/>
        </a:p>
      </dgm:t>
    </dgm:pt>
    <dgm:pt modelId="{472A48A5-2691-417A-A4B2-D6804598D40F}" type="pres">
      <dgm:prSet presAssocID="{140441A3-8B50-4042-9555-988FA93C9E9C}" presName="Name0" presStyleCnt="0">
        <dgm:presLayoutVars>
          <dgm:dir/>
          <dgm:animLvl val="lvl"/>
          <dgm:resizeHandles val="exact"/>
        </dgm:presLayoutVars>
      </dgm:prSet>
      <dgm:spPr/>
    </dgm:pt>
    <dgm:pt modelId="{66DF890E-836B-46F2-ABED-EB426C835E48}" type="pres">
      <dgm:prSet presAssocID="{E3941E1D-5337-43AD-A0CC-49E0919487A3}" presName="linNode" presStyleCnt="0"/>
      <dgm:spPr/>
    </dgm:pt>
    <dgm:pt modelId="{4B526804-F2A0-4E17-809C-AE0260132FB5}" type="pres">
      <dgm:prSet presAssocID="{E3941E1D-5337-43AD-A0CC-49E0919487A3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CD1A9172-FAD1-4E54-BEF7-A40D920B1467}" type="pres">
      <dgm:prSet presAssocID="{E3941E1D-5337-43AD-A0CC-49E0919487A3}" presName="descendantText" presStyleLbl="alignAccFollowNode1" presStyleIdx="0" presStyleCnt="7">
        <dgm:presLayoutVars>
          <dgm:bulletEnabled val="1"/>
        </dgm:presLayoutVars>
      </dgm:prSet>
      <dgm:spPr/>
    </dgm:pt>
    <dgm:pt modelId="{A49F7C07-D6A5-401A-BC1F-C747B6394ACF}" type="pres">
      <dgm:prSet presAssocID="{63757E6F-7530-4832-9334-416591CBE2DF}" presName="sp" presStyleCnt="0"/>
      <dgm:spPr/>
    </dgm:pt>
    <dgm:pt modelId="{863985B0-81E2-4D15-9F31-829ABC5865C1}" type="pres">
      <dgm:prSet presAssocID="{289C29C8-6985-44E2-9926-60FDE0F43CD6}" presName="linNode" presStyleCnt="0"/>
      <dgm:spPr/>
    </dgm:pt>
    <dgm:pt modelId="{F125F259-C2B8-42F2-A836-25CD2DEFF502}" type="pres">
      <dgm:prSet presAssocID="{289C29C8-6985-44E2-9926-60FDE0F43CD6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3A5F31B3-2E62-47B6-A270-4E6BADE0E378}" type="pres">
      <dgm:prSet presAssocID="{289C29C8-6985-44E2-9926-60FDE0F43CD6}" presName="descendantText" presStyleLbl="alignAccFollowNode1" presStyleIdx="1" presStyleCnt="7">
        <dgm:presLayoutVars>
          <dgm:bulletEnabled val="1"/>
        </dgm:presLayoutVars>
      </dgm:prSet>
      <dgm:spPr/>
    </dgm:pt>
    <dgm:pt modelId="{72801600-2F7E-4F70-9D6F-801270D9A398}" type="pres">
      <dgm:prSet presAssocID="{30CAACA8-1A3B-4CDB-BBCD-8ADD9F71A765}" presName="sp" presStyleCnt="0"/>
      <dgm:spPr/>
    </dgm:pt>
    <dgm:pt modelId="{C1E1F5F9-85AB-4FEA-B6D8-7DB9EFA72C44}" type="pres">
      <dgm:prSet presAssocID="{D1BAC4F4-B781-4FD5-9A54-E1F5F12B572F}" presName="linNode" presStyleCnt="0"/>
      <dgm:spPr/>
    </dgm:pt>
    <dgm:pt modelId="{041EEF91-46D8-4876-9D2A-D99FE9008A0B}" type="pres">
      <dgm:prSet presAssocID="{D1BAC4F4-B781-4FD5-9A54-E1F5F12B572F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9D1BCF26-DE79-4F19-9286-6B6B1AFC940C}" type="pres">
      <dgm:prSet presAssocID="{D1BAC4F4-B781-4FD5-9A54-E1F5F12B572F}" presName="descendantText" presStyleLbl="alignAccFollowNode1" presStyleIdx="2" presStyleCnt="7">
        <dgm:presLayoutVars>
          <dgm:bulletEnabled val="1"/>
        </dgm:presLayoutVars>
      </dgm:prSet>
      <dgm:spPr/>
    </dgm:pt>
    <dgm:pt modelId="{165FEB8C-59A6-4C6D-A919-77B97D2FA162}" type="pres">
      <dgm:prSet presAssocID="{49C6E043-8AA7-4943-ABF8-A3F53F04B19B}" presName="sp" presStyleCnt="0"/>
      <dgm:spPr/>
    </dgm:pt>
    <dgm:pt modelId="{8F8413E1-69A4-4A60-814C-4740B43D70A6}" type="pres">
      <dgm:prSet presAssocID="{E1AA823B-61DF-422D-9481-06CBEC6CB15C}" presName="linNode" presStyleCnt="0"/>
      <dgm:spPr/>
    </dgm:pt>
    <dgm:pt modelId="{2D5248C2-876D-4B61-8147-D32DA1CBAB4A}" type="pres">
      <dgm:prSet presAssocID="{E1AA823B-61DF-422D-9481-06CBEC6CB15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CAD0FD77-2F54-49B7-9F66-C8072A31EE94}" type="pres">
      <dgm:prSet presAssocID="{E1AA823B-61DF-422D-9481-06CBEC6CB15C}" presName="descendantText" presStyleLbl="alignAccFollowNode1" presStyleIdx="3" presStyleCnt="7">
        <dgm:presLayoutVars>
          <dgm:bulletEnabled val="1"/>
        </dgm:presLayoutVars>
      </dgm:prSet>
      <dgm:spPr/>
    </dgm:pt>
    <dgm:pt modelId="{5EC6F4F0-60B9-48A4-B010-5A0F9927EE1B}" type="pres">
      <dgm:prSet presAssocID="{72A1F173-65EA-47EF-942D-5F933F5BC620}" presName="sp" presStyleCnt="0"/>
      <dgm:spPr/>
    </dgm:pt>
    <dgm:pt modelId="{E7C8F3AD-BBB3-4CBE-909E-C2360F2E7104}" type="pres">
      <dgm:prSet presAssocID="{00B564B8-8482-4D47-8BF5-0954AC040FF7}" presName="linNode" presStyleCnt="0"/>
      <dgm:spPr/>
    </dgm:pt>
    <dgm:pt modelId="{5FA4823D-F918-4F1E-B07D-022087E2437C}" type="pres">
      <dgm:prSet presAssocID="{00B564B8-8482-4D47-8BF5-0954AC040FF7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95E39069-663E-498D-9DDF-62B6385A54BF}" type="pres">
      <dgm:prSet presAssocID="{00B564B8-8482-4D47-8BF5-0954AC040FF7}" presName="descendantText" presStyleLbl="alignAccFollowNode1" presStyleIdx="4" presStyleCnt="7">
        <dgm:presLayoutVars>
          <dgm:bulletEnabled val="1"/>
        </dgm:presLayoutVars>
      </dgm:prSet>
      <dgm:spPr/>
    </dgm:pt>
    <dgm:pt modelId="{CDA33824-2FA5-4F55-B628-98112239C31B}" type="pres">
      <dgm:prSet presAssocID="{2426FE44-E6EB-4FBD-BF1F-BEA1E795F7B8}" presName="sp" presStyleCnt="0"/>
      <dgm:spPr/>
    </dgm:pt>
    <dgm:pt modelId="{E252B990-EE4A-4A35-82A9-9F99759C182B}" type="pres">
      <dgm:prSet presAssocID="{EB075C5F-3BC7-48F6-A52D-31D5092A2401}" presName="linNode" presStyleCnt="0"/>
      <dgm:spPr/>
    </dgm:pt>
    <dgm:pt modelId="{451E4A36-4D2D-4856-8645-59121F3BA75F}" type="pres">
      <dgm:prSet presAssocID="{EB075C5F-3BC7-48F6-A52D-31D5092A2401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A3F9FAF4-63DE-4EB3-88AD-6C9D2F1FABF1}" type="pres">
      <dgm:prSet presAssocID="{EB075C5F-3BC7-48F6-A52D-31D5092A2401}" presName="descendantText" presStyleLbl="alignAccFollowNode1" presStyleIdx="5" presStyleCnt="7">
        <dgm:presLayoutVars>
          <dgm:bulletEnabled val="1"/>
        </dgm:presLayoutVars>
      </dgm:prSet>
      <dgm:spPr/>
    </dgm:pt>
    <dgm:pt modelId="{802C108D-7837-4B3B-AEFF-523E4B3EF4BA}" type="pres">
      <dgm:prSet presAssocID="{9CDE2CEF-3F5A-49D2-BCAD-BCCF2680CB78}" presName="sp" presStyleCnt="0"/>
      <dgm:spPr/>
    </dgm:pt>
    <dgm:pt modelId="{93F56A6C-C8A1-41A8-A07A-C27208F268FD}" type="pres">
      <dgm:prSet presAssocID="{776A29A2-3AA3-4187-8478-5D0163289133}" presName="linNode" presStyleCnt="0"/>
      <dgm:spPr/>
    </dgm:pt>
    <dgm:pt modelId="{368E5C52-8992-44E3-9002-2A63B34262C9}" type="pres">
      <dgm:prSet presAssocID="{776A29A2-3AA3-4187-8478-5D0163289133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34B22BFB-D1F8-4CDE-B3AB-5772642F6FCC}" type="pres">
      <dgm:prSet presAssocID="{776A29A2-3AA3-4187-8478-5D0163289133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363E7F17-C782-4A83-B1E4-A7ADD2BD805C}" srcId="{140441A3-8B50-4042-9555-988FA93C9E9C}" destId="{E1AA823B-61DF-422D-9481-06CBEC6CB15C}" srcOrd="3" destOrd="0" parTransId="{4D9AC073-54F2-44CA-84C6-A28D183130E4}" sibTransId="{72A1F173-65EA-47EF-942D-5F933F5BC620}"/>
    <dgm:cxn modelId="{12DA7725-64B8-44EF-8130-7716A8031DEE}" type="presOf" srcId="{690A150A-0867-4865-A63E-DA8279114BD1}" destId="{3A5F31B3-2E62-47B6-A270-4E6BADE0E378}" srcOrd="0" destOrd="0" presId="urn:microsoft.com/office/officeart/2005/8/layout/vList5"/>
    <dgm:cxn modelId="{9D206E26-3180-42B3-967A-806AEC79B73B}" srcId="{776A29A2-3AA3-4187-8478-5D0163289133}" destId="{77460B53-6403-4ACB-A76C-A08C3BAF1EE9}" srcOrd="0" destOrd="0" parTransId="{070DF73C-53E1-4490-A06C-C8E77CE5E0BD}" sibTransId="{FA1A1FCD-775E-4129-B12E-6C941700772C}"/>
    <dgm:cxn modelId="{A937F827-B22D-473D-8AD5-D99D8D1B0B67}" srcId="{140441A3-8B50-4042-9555-988FA93C9E9C}" destId="{289C29C8-6985-44E2-9926-60FDE0F43CD6}" srcOrd="1" destOrd="0" parTransId="{1627987F-FDC0-4086-857C-15AF7657D483}" sibTransId="{30CAACA8-1A3B-4CDB-BBCD-8ADD9F71A765}"/>
    <dgm:cxn modelId="{46689233-0017-4015-96B8-687C8B503DC9}" srcId="{E3941E1D-5337-43AD-A0CC-49E0919487A3}" destId="{EA674A23-8570-4F90-BD90-1DB6231C6756}" srcOrd="0" destOrd="0" parTransId="{2CA2F9C5-2883-4D2D-859F-81C1AFE9C5CD}" sibTransId="{C16F5301-C0FB-4EF5-9478-ED0D9D401D16}"/>
    <dgm:cxn modelId="{B4519D3B-0F89-4783-B6D1-007F00655BDC}" srcId="{140441A3-8B50-4042-9555-988FA93C9E9C}" destId="{E3941E1D-5337-43AD-A0CC-49E0919487A3}" srcOrd="0" destOrd="0" parTransId="{724C7B44-274C-47D3-AB4A-A0A8359F13C9}" sibTransId="{63757E6F-7530-4832-9334-416591CBE2DF}"/>
    <dgm:cxn modelId="{531A7040-9264-42CA-A0ED-2222FA3B4642}" type="presOf" srcId="{9C5998F9-CBF2-4922-89C2-7F07A9AAD294}" destId="{CAD0FD77-2F54-49B7-9F66-C8072A31EE94}" srcOrd="0" destOrd="0" presId="urn:microsoft.com/office/officeart/2005/8/layout/vList5"/>
    <dgm:cxn modelId="{93464D67-ACEF-4D17-8E2C-A16CA89E2730}" type="presOf" srcId="{B65DB37A-ADAB-4F62-82D1-1C5AB250CA56}" destId="{A3F9FAF4-63DE-4EB3-88AD-6C9D2F1FABF1}" srcOrd="0" destOrd="0" presId="urn:microsoft.com/office/officeart/2005/8/layout/vList5"/>
    <dgm:cxn modelId="{BC3BCE69-3CAE-4493-8967-11E4938A729E}" srcId="{140441A3-8B50-4042-9555-988FA93C9E9C}" destId="{776A29A2-3AA3-4187-8478-5D0163289133}" srcOrd="6" destOrd="0" parTransId="{4454E3B2-9B22-4D15-84AC-D33FA9A90A49}" sibTransId="{19278373-04E9-47D9-8A2B-2CF396B00FE1}"/>
    <dgm:cxn modelId="{0411AD54-23D6-450E-9416-A1C4A7C83664}" srcId="{140441A3-8B50-4042-9555-988FA93C9E9C}" destId="{00B564B8-8482-4D47-8BF5-0954AC040FF7}" srcOrd="4" destOrd="0" parTransId="{D9990DDD-F7B2-4DA2-AEEB-9FA21F4D77E7}" sibTransId="{2426FE44-E6EB-4FBD-BF1F-BEA1E795F7B8}"/>
    <dgm:cxn modelId="{30BFC281-590E-42F0-BF9D-13FBDCBEB83C}" type="presOf" srcId="{776A29A2-3AA3-4187-8478-5D0163289133}" destId="{368E5C52-8992-44E3-9002-2A63B34262C9}" srcOrd="0" destOrd="0" presId="urn:microsoft.com/office/officeart/2005/8/layout/vList5"/>
    <dgm:cxn modelId="{89629E87-943A-4E4D-B304-FAB38BDC77D1}" type="presOf" srcId="{77460B53-6403-4ACB-A76C-A08C3BAF1EE9}" destId="{34B22BFB-D1F8-4CDE-B3AB-5772642F6FCC}" srcOrd="0" destOrd="0" presId="urn:microsoft.com/office/officeart/2005/8/layout/vList5"/>
    <dgm:cxn modelId="{DA807790-BF5C-4228-B288-D1B368B835A3}" type="presOf" srcId="{140441A3-8B50-4042-9555-988FA93C9E9C}" destId="{472A48A5-2691-417A-A4B2-D6804598D40F}" srcOrd="0" destOrd="0" presId="urn:microsoft.com/office/officeart/2005/8/layout/vList5"/>
    <dgm:cxn modelId="{585EA990-95F8-4E6A-B82D-8061A97199B2}" type="presOf" srcId="{EA674A23-8570-4F90-BD90-1DB6231C6756}" destId="{CD1A9172-FAD1-4E54-BEF7-A40D920B1467}" srcOrd="0" destOrd="0" presId="urn:microsoft.com/office/officeart/2005/8/layout/vList5"/>
    <dgm:cxn modelId="{23A96492-69CB-4489-AE85-13E0BEA4B08B}" srcId="{E1AA823B-61DF-422D-9481-06CBEC6CB15C}" destId="{9C5998F9-CBF2-4922-89C2-7F07A9AAD294}" srcOrd="0" destOrd="0" parTransId="{92D6E427-3287-4F9E-8C25-353C63E6D535}" sibTransId="{56CE7AF9-21B1-41E5-8358-0D9077E208B0}"/>
    <dgm:cxn modelId="{9723289C-02DB-451F-A7A1-C7DF50DC3F0D}" srcId="{140441A3-8B50-4042-9555-988FA93C9E9C}" destId="{D1BAC4F4-B781-4FD5-9A54-E1F5F12B572F}" srcOrd="2" destOrd="0" parTransId="{54BD10D3-49BA-4C9E-8784-FFFC61EDD540}" sibTransId="{49C6E043-8AA7-4943-ABF8-A3F53F04B19B}"/>
    <dgm:cxn modelId="{6181D3AB-7853-47B8-ACB9-4B601F786407}" type="presOf" srcId="{E3941E1D-5337-43AD-A0CC-49E0919487A3}" destId="{4B526804-F2A0-4E17-809C-AE0260132FB5}" srcOrd="0" destOrd="0" presId="urn:microsoft.com/office/officeart/2005/8/layout/vList5"/>
    <dgm:cxn modelId="{4F9615B4-2C86-4AF8-87C2-7DBFF287BD6A}" srcId="{00B564B8-8482-4D47-8BF5-0954AC040FF7}" destId="{9809820D-29AD-4773-B1F5-801C0B35AEEF}" srcOrd="0" destOrd="0" parTransId="{A75544CE-9652-4DDB-8094-3956DE1159ED}" sibTransId="{5FE2E83D-25D4-4B95-B2DF-B4E573D15C40}"/>
    <dgm:cxn modelId="{BCD8A9B6-D4C2-4B81-9E80-8EE9E1114BB7}" type="presOf" srcId="{289C29C8-6985-44E2-9926-60FDE0F43CD6}" destId="{F125F259-C2B8-42F2-A836-25CD2DEFF502}" srcOrd="0" destOrd="0" presId="urn:microsoft.com/office/officeart/2005/8/layout/vList5"/>
    <dgm:cxn modelId="{91E967B9-4044-4931-B796-A582DF8893A2}" type="presOf" srcId="{141696BA-7E51-41B9-9BA9-46EBA38EAC45}" destId="{9D1BCF26-DE79-4F19-9286-6B6B1AFC940C}" srcOrd="0" destOrd="0" presId="urn:microsoft.com/office/officeart/2005/8/layout/vList5"/>
    <dgm:cxn modelId="{E5107AC9-A690-45E8-8AB5-0AA4E67B506B}" type="presOf" srcId="{D1BAC4F4-B781-4FD5-9A54-E1F5F12B572F}" destId="{041EEF91-46D8-4876-9D2A-D99FE9008A0B}" srcOrd="0" destOrd="0" presId="urn:microsoft.com/office/officeart/2005/8/layout/vList5"/>
    <dgm:cxn modelId="{8E9F51DA-80B9-41BE-B37B-2F89B5D379D6}" srcId="{289C29C8-6985-44E2-9926-60FDE0F43CD6}" destId="{690A150A-0867-4865-A63E-DA8279114BD1}" srcOrd="0" destOrd="0" parTransId="{692F440C-F2CB-4844-B965-0E0E05732709}" sibTransId="{079DE465-7F4E-4FD6-8042-995271B474C9}"/>
    <dgm:cxn modelId="{48CF53DD-BEFB-4500-A22B-65FD73FC38F8}" type="presOf" srcId="{E1AA823B-61DF-422D-9481-06CBEC6CB15C}" destId="{2D5248C2-876D-4B61-8147-D32DA1CBAB4A}" srcOrd="0" destOrd="0" presId="urn:microsoft.com/office/officeart/2005/8/layout/vList5"/>
    <dgm:cxn modelId="{6FF573DD-D4F6-4D52-ACDF-DB39FD03CC3F}" type="presOf" srcId="{9809820D-29AD-4773-B1F5-801C0B35AEEF}" destId="{95E39069-663E-498D-9DDF-62B6385A54BF}" srcOrd="0" destOrd="0" presId="urn:microsoft.com/office/officeart/2005/8/layout/vList5"/>
    <dgm:cxn modelId="{789D82E0-5A29-4E44-8157-4C3C682E1FD4}" srcId="{140441A3-8B50-4042-9555-988FA93C9E9C}" destId="{EB075C5F-3BC7-48F6-A52D-31D5092A2401}" srcOrd="5" destOrd="0" parTransId="{7B144FC0-4BAC-46D7-BE0B-518CFA545225}" sibTransId="{9CDE2CEF-3F5A-49D2-BCAD-BCCF2680CB78}"/>
    <dgm:cxn modelId="{87EE1FE2-408B-405A-B34E-B2FEE009C20D}" srcId="{D1BAC4F4-B781-4FD5-9A54-E1F5F12B572F}" destId="{141696BA-7E51-41B9-9BA9-46EBA38EAC45}" srcOrd="0" destOrd="0" parTransId="{D2986D31-09C5-445C-B9C7-64E9EF86E6D1}" sibTransId="{47EC8346-BEC5-4D04-9F12-313EC02C35C3}"/>
    <dgm:cxn modelId="{03AE5DE8-B756-4EFE-8844-27DD5375A8FF}" srcId="{EB075C5F-3BC7-48F6-A52D-31D5092A2401}" destId="{B65DB37A-ADAB-4F62-82D1-1C5AB250CA56}" srcOrd="0" destOrd="0" parTransId="{85B504B1-32C3-4624-BC9F-C741858518DB}" sibTransId="{D5715AFA-F12B-4D75-A74F-B796329C940B}"/>
    <dgm:cxn modelId="{FD08B2E8-E96F-47BB-8582-1C7AB27B7AAC}" type="presOf" srcId="{00B564B8-8482-4D47-8BF5-0954AC040FF7}" destId="{5FA4823D-F918-4F1E-B07D-022087E2437C}" srcOrd="0" destOrd="0" presId="urn:microsoft.com/office/officeart/2005/8/layout/vList5"/>
    <dgm:cxn modelId="{18431DF4-B1A9-4F0B-8336-19784397E346}" type="presOf" srcId="{EB075C5F-3BC7-48F6-A52D-31D5092A2401}" destId="{451E4A36-4D2D-4856-8645-59121F3BA75F}" srcOrd="0" destOrd="0" presId="urn:microsoft.com/office/officeart/2005/8/layout/vList5"/>
    <dgm:cxn modelId="{4BF64F93-3FAD-4F8C-87A4-FE0D86959998}" type="presParOf" srcId="{472A48A5-2691-417A-A4B2-D6804598D40F}" destId="{66DF890E-836B-46F2-ABED-EB426C835E48}" srcOrd="0" destOrd="0" presId="urn:microsoft.com/office/officeart/2005/8/layout/vList5"/>
    <dgm:cxn modelId="{D69230F9-FCFC-4168-90B2-176A50382100}" type="presParOf" srcId="{66DF890E-836B-46F2-ABED-EB426C835E48}" destId="{4B526804-F2A0-4E17-809C-AE0260132FB5}" srcOrd="0" destOrd="0" presId="urn:microsoft.com/office/officeart/2005/8/layout/vList5"/>
    <dgm:cxn modelId="{3AE29D9C-C426-4CBD-A14D-18D98D778D1D}" type="presParOf" srcId="{66DF890E-836B-46F2-ABED-EB426C835E48}" destId="{CD1A9172-FAD1-4E54-BEF7-A40D920B1467}" srcOrd="1" destOrd="0" presId="urn:microsoft.com/office/officeart/2005/8/layout/vList5"/>
    <dgm:cxn modelId="{ED310C01-057C-4775-8D9E-DD4291BD58F4}" type="presParOf" srcId="{472A48A5-2691-417A-A4B2-D6804598D40F}" destId="{A49F7C07-D6A5-401A-BC1F-C747B6394ACF}" srcOrd="1" destOrd="0" presId="urn:microsoft.com/office/officeart/2005/8/layout/vList5"/>
    <dgm:cxn modelId="{A152F1AC-8559-4CE0-A6CC-B8BD7E07925D}" type="presParOf" srcId="{472A48A5-2691-417A-A4B2-D6804598D40F}" destId="{863985B0-81E2-4D15-9F31-829ABC5865C1}" srcOrd="2" destOrd="0" presId="urn:microsoft.com/office/officeart/2005/8/layout/vList5"/>
    <dgm:cxn modelId="{A26B0451-3A31-494A-81D2-8F2BAE4A5519}" type="presParOf" srcId="{863985B0-81E2-4D15-9F31-829ABC5865C1}" destId="{F125F259-C2B8-42F2-A836-25CD2DEFF502}" srcOrd="0" destOrd="0" presId="urn:microsoft.com/office/officeart/2005/8/layout/vList5"/>
    <dgm:cxn modelId="{51E367A4-EFF5-4A9C-A95E-B0E458C3076C}" type="presParOf" srcId="{863985B0-81E2-4D15-9F31-829ABC5865C1}" destId="{3A5F31B3-2E62-47B6-A270-4E6BADE0E378}" srcOrd="1" destOrd="0" presId="urn:microsoft.com/office/officeart/2005/8/layout/vList5"/>
    <dgm:cxn modelId="{E13B7A3A-6AEE-49B8-BA27-DAACC27EADD4}" type="presParOf" srcId="{472A48A5-2691-417A-A4B2-D6804598D40F}" destId="{72801600-2F7E-4F70-9D6F-801270D9A398}" srcOrd="3" destOrd="0" presId="urn:microsoft.com/office/officeart/2005/8/layout/vList5"/>
    <dgm:cxn modelId="{C551B87D-EC7F-4E91-9D38-AC6C82B687D1}" type="presParOf" srcId="{472A48A5-2691-417A-A4B2-D6804598D40F}" destId="{C1E1F5F9-85AB-4FEA-B6D8-7DB9EFA72C44}" srcOrd="4" destOrd="0" presId="urn:microsoft.com/office/officeart/2005/8/layout/vList5"/>
    <dgm:cxn modelId="{AABFA8D1-A145-402B-9EDB-0E76952BA56A}" type="presParOf" srcId="{C1E1F5F9-85AB-4FEA-B6D8-7DB9EFA72C44}" destId="{041EEF91-46D8-4876-9D2A-D99FE9008A0B}" srcOrd="0" destOrd="0" presId="urn:microsoft.com/office/officeart/2005/8/layout/vList5"/>
    <dgm:cxn modelId="{48D303C1-E395-4347-A710-0CCDBD0959EA}" type="presParOf" srcId="{C1E1F5F9-85AB-4FEA-B6D8-7DB9EFA72C44}" destId="{9D1BCF26-DE79-4F19-9286-6B6B1AFC940C}" srcOrd="1" destOrd="0" presId="urn:microsoft.com/office/officeart/2005/8/layout/vList5"/>
    <dgm:cxn modelId="{A8883AE4-4B9B-415E-8405-925DC8EF8F6B}" type="presParOf" srcId="{472A48A5-2691-417A-A4B2-D6804598D40F}" destId="{165FEB8C-59A6-4C6D-A919-77B97D2FA162}" srcOrd="5" destOrd="0" presId="urn:microsoft.com/office/officeart/2005/8/layout/vList5"/>
    <dgm:cxn modelId="{73B62898-91D6-484B-8970-4695630C9586}" type="presParOf" srcId="{472A48A5-2691-417A-A4B2-D6804598D40F}" destId="{8F8413E1-69A4-4A60-814C-4740B43D70A6}" srcOrd="6" destOrd="0" presId="urn:microsoft.com/office/officeart/2005/8/layout/vList5"/>
    <dgm:cxn modelId="{98F58FFB-6EFA-4F9E-8E54-68E1C99EE3DC}" type="presParOf" srcId="{8F8413E1-69A4-4A60-814C-4740B43D70A6}" destId="{2D5248C2-876D-4B61-8147-D32DA1CBAB4A}" srcOrd="0" destOrd="0" presId="urn:microsoft.com/office/officeart/2005/8/layout/vList5"/>
    <dgm:cxn modelId="{6403E487-FC61-4656-982B-2A4D4DF62354}" type="presParOf" srcId="{8F8413E1-69A4-4A60-814C-4740B43D70A6}" destId="{CAD0FD77-2F54-49B7-9F66-C8072A31EE94}" srcOrd="1" destOrd="0" presId="urn:microsoft.com/office/officeart/2005/8/layout/vList5"/>
    <dgm:cxn modelId="{DB3C3C42-28FA-405A-921D-29D0C64B3525}" type="presParOf" srcId="{472A48A5-2691-417A-A4B2-D6804598D40F}" destId="{5EC6F4F0-60B9-48A4-B010-5A0F9927EE1B}" srcOrd="7" destOrd="0" presId="urn:microsoft.com/office/officeart/2005/8/layout/vList5"/>
    <dgm:cxn modelId="{D232D388-664A-41EB-A9F4-02BE1F46EBC0}" type="presParOf" srcId="{472A48A5-2691-417A-A4B2-D6804598D40F}" destId="{E7C8F3AD-BBB3-4CBE-909E-C2360F2E7104}" srcOrd="8" destOrd="0" presId="urn:microsoft.com/office/officeart/2005/8/layout/vList5"/>
    <dgm:cxn modelId="{BD59423B-945F-4A86-8B80-B88227CE46A7}" type="presParOf" srcId="{E7C8F3AD-BBB3-4CBE-909E-C2360F2E7104}" destId="{5FA4823D-F918-4F1E-B07D-022087E2437C}" srcOrd="0" destOrd="0" presId="urn:microsoft.com/office/officeart/2005/8/layout/vList5"/>
    <dgm:cxn modelId="{408E8036-4861-438E-8410-35C0BA00E3B5}" type="presParOf" srcId="{E7C8F3AD-BBB3-4CBE-909E-C2360F2E7104}" destId="{95E39069-663E-498D-9DDF-62B6385A54BF}" srcOrd="1" destOrd="0" presId="urn:microsoft.com/office/officeart/2005/8/layout/vList5"/>
    <dgm:cxn modelId="{1B5C215F-8DEF-43FF-BAC7-49CD9EB6D58A}" type="presParOf" srcId="{472A48A5-2691-417A-A4B2-D6804598D40F}" destId="{CDA33824-2FA5-4F55-B628-98112239C31B}" srcOrd="9" destOrd="0" presId="urn:microsoft.com/office/officeart/2005/8/layout/vList5"/>
    <dgm:cxn modelId="{19216FD8-B20E-484B-97BE-08D6722835E3}" type="presParOf" srcId="{472A48A5-2691-417A-A4B2-D6804598D40F}" destId="{E252B990-EE4A-4A35-82A9-9F99759C182B}" srcOrd="10" destOrd="0" presId="urn:microsoft.com/office/officeart/2005/8/layout/vList5"/>
    <dgm:cxn modelId="{E3DFC28B-0763-4ACD-9B64-1DD2246DB9FA}" type="presParOf" srcId="{E252B990-EE4A-4A35-82A9-9F99759C182B}" destId="{451E4A36-4D2D-4856-8645-59121F3BA75F}" srcOrd="0" destOrd="0" presId="urn:microsoft.com/office/officeart/2005/8/layout/vList5"/>
    <dgm:cxn modelId="{5AAE9B84-22C9-4A82-97A6-D52CDA54187C}" type="presParOf" srcId="{E252B990-EE4A-4A35-82A9-9F99759C182B}" destId="{A3F9FAF4-63DE-4EB3-88AD-6C9D2F1FABF1}" srcOrd="1" destOrd="0" presId="urn:microsoft.com/office/officeart/2005/8/layout/vList5"/>
    <dgm:cxn modelId="{AB2324E8-764A-49C9-9FE5-9585905B08B5}" type="presParOf" srcId="{472A48A5-2691-417A-A4B2-D6804598D40F}" destId="{802C108D-7837-4B3B-AEFF-523E4B3EF4BA}" srcOrd="11" destOrd="0" presId="urn:microsoft.com/office/officeart/2005/8/layout/vList5"/>
    <dgm:cxn modelId="{21F56B5F-308E-4E97-AD17-FA3B722E9731}" type="presParOf" srcId="{472A48A5-2691-417A-A4B2-D6804598D40F}" destId="{93F56A6C-C8A1-41A8-A07A-C27208F268FD}" srcOrd="12" destOrd="0" presId="urn:microsoft.com/office/officeart/2005/8/layout/vList5"/>
    <dgm:cxn modelId="{CD89063A-0977-411D-8118-45B736208C5E}" type="presParOf" srcId="{93F56A6C-C8A1-41A8-A07A-C27208F268FD}" destId="{368E5C52-8992-44E3-9002-2A63B34262C9}" srcOrd="0" destOrd="0" presId="urn:microsoft.com/office/officeart/2005/8/layout/vList5"/>
    <dgm:cxn modelId="{9DFE9A0A-A42B-44A5-BB5E-B0FDC8B7DB6E}" type="presParOf" srcId="{93F56A6C-C8A1-41A8-A07A-C27208F268FD}" destId="{34B22BFB-D1F8-4CDE-B3AB-5772642F6F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A83075-CFC0-4A5B-BADD-C7BF261AE521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BD44F6A-F86C-4E28-8085-F01C98B316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     Conduct qualitative interviews with the participants to understand their food ordering behavior, challenges, and expectations.</a:t>
          </a:r>
        </a:p>
      </dgm:t>
    </dgm:pt>
    <dgm:pt modelId="{CCFFE1AC-AFBB-4164-A416-E697B04AFF77}" type="parTrans" cxnId="{E402EB71-852A-4C3F-A684-096375C1A353}">
      <dgm:prSet/>
      <dgm:spPr/>
      <dgm:t>
        <a:bodyPr/>
        <a:lstStyle/>
        <a:p>
          <a:endParaRPr lang="en-US"/>
        </a:p>
      </dgm:t>
    </dgm:pt>
    <dgm:pt modelId="{3C004739-FDA4-43FA-97C0-5E25C6A2F11E}" type="sibTrans" cxnId="{E402EB71-852A-4C3F-A684-096375C1A353}">
      <dgm:prSet/>
      <dgm:spPr/>
      <dgm:t>
        <a:bodyPr/>
        <a:lstStyle/>
        <a:p>
          <a:endParaRPr lang="en-US"/>
        </a:p>
      </dgm:t>
    </dgm:pt>
    <dgm:pt modelId="{0430A21B-3F52-46D0-B9C9-52F61997DE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     Conduct ethnographic field notes by observing the participants ordering food, interacting with the app, and using the features.</a:t>
          </a:r>
        </a:p>
      </dgm:t>
    </dgm:pt>
    <dgm:pt modelId="{7EE6B097-043E-47AB-9258-9DC501F2FD23}" type="parTrans" cxnId="{D687283E-E0D6-4A7B-AC35-AE453026F9E2}">
      <dgm:prSet/>
      <dgm:spPr/>
      <dgm:t>
        <a:bodyPr/>
        <a:lstStyle/>
        <a:p>
          <a:endParaRPr lang="en-US"/>
        </a:p>
      </dgm:t>
    </dgm:pt>
    <dgm:pt modelId="{80BBC2F4-DEF5-4A16-81CE-03AB28272292}" type="sibTrans" cxnId="{D687283E-E0D6-4A7B-AC35-AE453026F9E2}">
      <dgm:prSet/>
      <dgm:spPr/>
      <dgm:t>
        <a:bodyPr/>
        <a:lstStyle/>
        <a:p>
          <a:endParaRPr lang="en-US"/>
        </a:p>
      </dgm:t>
    </dgm:pt>
    <dgm:pt modelId="{D36004EE-2A2D-4D78-9022-CF3C8A869B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     Conduct user interviews and testing to create a feedback and ratings platform that is easy to use and provides useful information to users.</a:t>
          </a:r>
        </a:p>
      </dgm:t>
    </dgm:pt>
    <dgm:pt modelId="{6DD7C231-3FCE-45F7-AA4E-04ABD864E985}" type="parTrans" cxnId="{E7348319-8FA0-48F1-B9CE-E582E0666E25}">
      <dgm:prSet/>
      <dgm:spPr/>
      <dgm:t>
        <a:bodyPr/>
        <a:lstStyle/>
        <a:p>
          <a:endParaRPr lang="en-US"/>
        </a:p>
      </dgm:t>
    </dgm:pt>
    <dgm:pt modelId="{39C427B1-F384-43AA-80B7-8569BF8D1C8F}" type="sibTrans" cxnId="{E7348319-8FA0-48F1-B9CE-E582E0666E25}">
      <dgm:prSet/>
      <dgm:spPr/>
      <dgm:t>
        <a:bodyPr/>
        <a:lstStyle/>
        <a:p>
          <a:endParaRPr lang="en-US"/>
        </a:p>
      </dgm:t>
    </dgm:pt>
    <dgm:pt modelId="{779EF4C2-DBB9-4DFA-B750-AC1977EADF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     Analyzing the data gathered from the interviews and ethnographic field notes to bridge the gap in the existing application to make seamless user experience.</a:t>
          </a:r>
        </a:p>
      </dgm:t>
    </dgm:pt>
    <dgm:pt modelId="{E062511E-DF3A-4C1B-864C-019042D76ED1}" type="parTrans" cxnId="{972967BD-43B2-4A8E-8726-3F750FFD93D6}">
      <dgm:prSet/>
      <dgm:spPr/>
      <dgm:t>
        <a:bodyPr/>
        <a:lstStyle/>
        <a:p>
          <a:endParaRPr lang="en-US"/>
        </a:p>
      </dgm:t>
    </dgm:pt>
    <dgm:pt modelId="{18C051EC-3384-4A75-B8C1-1C672DBBD249}" type="sibTrans" cxnId="{972967BD-43B2-4A8E-8726-3F750FFD93D6}">
      <dgm:prSet/>
      <dgm:spPr/>
      <dgm:t>
        <a:bodyPr/>
        <a:lstStyle/>
        <a:p>
          <a:endParaRPr lang="en-US"/>
        </a:p>
      </dgm:t>
    </dgm:pt>
    <dgm:pt modelId="{97796898-9BFD-45D9-A11A-C23C10A2C7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5.     Identifying pain points in the ordering process and where the product's user needs can be better met.</a:t>
          </a:r>
        </a:p>
      </dgm:t>
    </dgm:pt>
    <dgm:pt modelId="{7766C287-1762-4ECD-B89D-374E100A62C6}" type="parTrans" cxnId="{43B6F6DE-C1A5-4BBC-BD82-C663EB093596}">
      <dgm:prSet/>
      <dgm:spPr/>
      <dgm:t>
        <a:bodyPr/>
        <a:lstStyle/>
        <a:p>
          <a:endParaRPr lang="en-US"/>
        </a:p>
      </dgm:t>
    </dgm:pt>
    <dgm:pt modelId="{0DE5FEF3-3C89-4173-A844-34D891FF13FB}" type="sibTrans" cxnId="{43B6F6DE-C1A5-4BBC-BD82-C663EB093596}">
      <dgm:prSet/>
      <dgm:spPr/>
      <dgm:t>
        <a:bodyPr/>
        <a:lstStyle/>
        <a:p>
          <a:endParaRPr lang="en-US"/>
        </a:p>
      </dgm:t>
    </dgm:pt>
    <dgm:pt modelId="{E5FED3A7-4E27-4CF6-85CA-F0F15D3BEB6D}" type="pres">
      <dgm:prSet presAssocID="{D0A83075-CFC0-4A5B-BADD-C7BF261AE521}" presName="root" presStyleCnt="0">
        <dgm:presLayoutVars>
          <dgm:dir/>
          <dgm:resizeHandles val="exact"/>
        </dgm:presLayoutVars>
      </dgm:prSet>
      <dgm:spPr/>
    </dgm:pt>
    <dgm:pt modelId="{91800781-2F26-4C5F-AF85-88937E0836CF}" type="pres">
      <dgm:prSet presAssocID="{FBD44F6A-F86C-4E28-8085-F01C98B316C8}" presName="compNode" presStyleCnt="0"/>
      <dgm:spPr/>
    </dgm:pt>
    <dgm:pt modelId="{8EECA53F-C90A-4742-A703-64D02A6D5CCF}" type="pres">
      <dgm:prSet presAssocID="{FBD44F6A-F86C-4E28-8085-F01C98B316C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457590B9-B3AB-4879-BB6D-9FC50A0E3DA5}" type="pres">
      <dgm:prSet presAssocID="{FBD44F6A-F86C-4E28-8085-F01C98B316C8}" presName="spaceRect" presStyleCnt="0"/>
      <dgm:spPr/>
    </dgm:pt>
    <dgm:pt modelId="{E35E1698-7433-4F44-9B70-7CB29DCC5B0D}" type="pres">
      <dgm:prSet presAssocID="{FBD44F6A-F86C-4E28-8085-F01C98B316C8}" presName="textRect" presStyleLbl="revTx" presStyleIdx="0" presStyleCnt="5">
        <dgm:presLayoutVars>
          <dgm:chMax val="1"/>
          <dgm:chPref val="1"/>
        </dgm:presLayoutVars>
      </dgm:prSet>
      <dgm:spPr/>
    </dgm:pt>
    <dgm:pt modelId="{562C4C44-201D-483A-83A6-12AE46F13BAE}" type="pres">
      <dgm:prSet presAssocID="{3C004739-FDA4-43FA-97C0-5E25C6A2F11E}" presName="sibTrans" presStyleCnt="0"/>
      <dgm:spPr/>
    </dgm:pt>
    <dgm:pt modelId="{BBBFA897-0E16-4E37-827A-F7059BC38028}" type="pres">
      <dgm:prSet presAssocID="{0430A21B-3F52-46D0-B9C9-52F61997DE8B}" presName="compNode" presStyleCnt="0"/>
      <dgm:spPr/>
    </dgm:pt>
    <dgm:pt modelId="{EC6ED463-AF1E-4C65-B076-42E495169689}" type="pres">
      <dgm:prSet presAssocID="{0430A21B-3F52-46D0-B9C9-52F61997DE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A8B6B977-C877-42CC-95DD-786E6BE8B23C}" type="pres">
      <dgm:prSet presAssocID="{0430A21B-3F52-46D0-B9C9-52F61997DE8B}" presName="spaceRect" presStyleCnt="0"/>
      <dgm:spPr/>
    </dgm:pt>
    <dgm:pt modelId="{1F1C7D6B-DD11-4D9B-9768-BF025F0AC5DB}" type="pres">
      <dgm:prSet presAssocID="{0430A21B-3F52-46D0-B9C9-52F61997DE8B}" presName="textRect" presStyleLbl="revTx" presStyleIdx="1" presStyleCnt="5">
        <dgm:presLayoutVars>
          <dgm:chMax val="1"/>
          <dgm:chPref val="1"/>
        </dgm:presLayoutVars>
      </dgm:prSet>
      <dgm:spPr/>
    </dgm:pt>
    <dgm:pt modelId="{D8A9E609-41A8-4C9B-A957-58AEA9C7324E}" type="pres">
      <dgm:prSet presAssocID="{80BBC2F4-DEF5-4A16-81CE-03AB28272292}" presName="sibTrans" presStyleCnt="0"/>
      <dgm:spPr/>
    </dgm:pt>
    <dgm:pt modelId="{1F40DF3A-3744-4CC5-9C2B-F78BC847EE12}" type="pres">
      <dgm:prSet presAssocID="{D36004EE-2A2D-4D78-9022-CF3C8A869B80}" presName="compNode" presStyleCnt="0"/>
      <dgm:spPr/>
    </dgm:pt>
    <dgm:pt modelId="{231C1F03-A71B-4B9E-BF9F-CA808B2993DE}" type="pres">
      <dgm:prSet presAssocID="{D36004EE-2A2D-4D78-9022-CF3C8A869B8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9A6568EE-99EB-422A-B12A-63978338B609}" type="pres">
      <dgm:prSet presAssocID="{D36004EE-2A2D-4D78-9022-CF3C8A869B80}" presName="spaceRect" presStyleCnt="0"/>
      <dgm:spPr/>
    </dgm:pt>
    <dgm:pt modelId="{A0A42415-38AD-40E0-99BD-719DEAA62456}" type="pres">
      <dgm:prSet presAssocID="{D36004EE-2A2D-4D78-9022-CF3C8A869B80}" presName="textRect" presStyleLbl="revTx" presStyleIdx="2" presStyleCnt="5">
        <dgm:presLayoutVars>
          <dgm:chMax val="1"/>
          <dgm:chPref val="1"/>
        </dgm:presLayoutVars>
      </dgm:prSet>
      <dgm:spPr/>
    </dgm:pt>
    <dgm:pt modelId="{04E50ABB-6CEE-4CFD-A878-89420A46A6EC}" type="pres">
      <dgm:prSet presAssocID="{39C427B1-F384-43AA-80B7-8569BF8D1C8F}" presName="sibTrans" presStyleCnt="0"/>
      <dgm:spPr/>
    </dgm:pt>
    <dgm:pt modelId="{8E6B69DC-36B6-40B3-8025-605ABD8D726C}" type="pres">
      <dgm:prSet presAssocID="{779EF4C2-DBB9-4DFA-B750-AC1977EADFD7}" presName="compNode" presStyleCnt="0"/>
      <dgm:spPr/>
    </dgm:pt>
    <dgm:pt modelId="{4447F121-EC55-4DCD-9093-1D7BD73A54F5}" type="pres">
      <dgm:prSet presAssocID="{779EF4C2-DBB9-4DFA-B750-AC1977EADFD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E1A7597-66CE-4D1E-BF30-750D2DC55914}" type="pres">
      <dgm:prSet presAssocID="{779EF4C2-DBB9-4DFA-B750-AC1977EADFD7}" presName="spaceRect" presStyleCnt="0"/>
      <dgm:spPr/>
    </dgm:pt>
    <dgm:pt modelId="{586F468D-6CDA-4772-A74D-4965A72F06FF}" type="pres">
      <dgm:prSet presAssocID="{779EF4C2-DBB9-4DFA-B750-AC1977EADFD7}" presName="textRect" presStyleLbl="revTx" presStyleIdx="3" presStyleCnt="5">
        <dgm:presLayoutVars>
          <dgm:chMax val="1"/>
          <dgm:chPref val="1"/>
        </dgm:presLayoutVars>
      </dgm:prSet>
      <dgm:spPr/>
    </dgm:pt>
    <dgm:pt modelId="{A793FF00-52DE-438F-942A-6822CCADFCC7}" type="pres">
      <dgm:prSet presAssocID="{18C051EC-3384-4A75-B8C1-1C672DBBD249}" presName="sibTrans" presStyleCnt="0"/>
      <dgm:spPr/>
    </dgm:pt>
    <dgm:pt modelId="{F3B7DFA8-B9C7-454D-8344-F6359752585D}" type="pres">
      <dgm:prSet presAssocID="{97796898-9BFD-45D9-A11A-C23C10A2C759}" presName="compNode" presStyleCnt="0"/>
      <dgm:spPr/>
    </dgm:pt>
    <dgm:pt modelId="{F8CFA1D0-17CA-40D8-95E8-729C5A25D3B6}" type="pres">
      <dgm:prSet presAssocID="{97796898-9BFD-45D9-A11A-C23C10A2C75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A18921B2-8131-4050-97C6-F3B72928106C}" type="pres">
      <dgm:prSet presAssocID="{97796898-9BFD-45D9-A11A-C23C10A2C759}" presName="spaceRect" presStyleCnt="0"/>
      <dgm:spPr/>
    </dgm:pt>
    <dgm:pt modelId="{F95E2464-3B49-415F-8063-EB1190F0BF38}" type="pres">
      <dgm:prSet presAssocID="{97796898-9BFD-45D9-A11A-C23C10A2C75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A2F5212-A74A-425A-9E2F-796EB20EA9D6}" type="presOf" srcId="{0430A21B-3F52-46D0-B9C9-52F61997DE8B}" destId="{1F1C7D6B-DD11-4D9B-9768-BF025F0AC5DB}" srcOrd="0" destOrd="0" presId="urn:microsoft.com/office/officeart/2018/2/layout/IconLabelList"/>
    <dgm:cxn modelId="{E7348319-8FA0-48F1-B9CE-E582E0666E25}" srcId="{D0A83075-CFC0-4A5B-BADD-C7BF261AE521}" destId="{D36004EE-2A2D-4D78-9022-CF3C8A869B80}" srcOrd="2" destOrd="0" parTransId="{6DD7C231-3FCE-45F7-AA4E-04ABD864E985}" sibTransId="{39C427B1-F384-43AA-80B7-8569BF8D1C8F}"/>
    <dgm:cxn modelId="{0204DC26-BABA-4B24-8F18-52D48AEBEAC2}" type="presOf" srcId="{D36004EE-2A2D-4D78-9022-CF3C8A869B80}" destId="{A0A42415-38AD-40E0-99BD-719DEAA62456}" srcOrd="0" destOrd="0" presId="urn:microsoft.com/office/officeart/2018/2/layout/IconLabelList"/>
    <dgm:cxn modelId="{D687283E-E0D6-4A7B-AC35-AE453026F9E2}" srcId="{D0A83075-CFC0-4A5B-BADD-C7BF261AE521}" destId="{0430A21B-3F52-46D0-B9C9-52F61997DE8B}" srcOrd="1" destOrd="0" parTransId="{7EE6B097-043E-47AB-9258-9DC501F2FD23}" sibTransId="{80BBC2F4-DEF5-4A16-81CE-03AB28272292}"/>
    <dgm:cxn modelId="{E402EB71-852A-4C3F-A684-096375C1A353}" srcId="{D0A83075-CFC0-4A5B-BADD-C7BF261AE521}" destId="{FBD44F6A-F86C-4E28-8085-F01C98B316C8}" srcOrd="0" destOrd="0" parTransId="{CCFFE1AC-AFBB-4164-A416-E697B04AFF77}" sibTransId="{3C004739-FDA4-43FA-97C0-5E25C6A2F11E}"/>
    <dgm:cxn modelId="{331B1B77-CE56-4D39-9C97-0758A2F9B8D0}" type="presOf" srcId="{97796898-9BFD-45D9-A11A-C23C10A2C759}" destId="{F95E2464-3B49-415F-8063-EB1190F0BF38}" srcOrd="0" destOrd="0" presId="urn:microsoft.com/office/officeart/2018/2/layout/IconLabelList"/>
    <dgm:cxn modelId="{C49470A5-40B6-43C3-9578-5A9A6FD371D6}" type="presOf" srcId="{D0A83075-CFC0-4A5B-BADD-C7BF261AE521}" destId="{E5FED3A7-4E27-4CF6-85CA-F0F15D3BEB6D}" srcOrd="0" destOrd="0" presId="urn:microsoft.com/office/officeart/2018/2/layout/IconLabelList"/>
    <dgm:cxn modelId="{972967BD-43B2-4A8E-8726-3F750FFD93D6}" srcId="{D0A83075-CFC0-4A5B-BADD-C7BF261AE521}" destId="{779EF4C2-DBB9-4DFA-B750-AC1977EADFD7}" srcOrd="3" destOrd="0" parTransId="{E062511E-DF3A-4C1B-864C-019042D76ED1}" sibTransId="{18C051EC-3384-4A75-B8C1-1C672DBBD249}"/>
    <dgm:cxn modelId="{FD5783BD-9E19-4983-A497-57277C6AB502}" type="presOf" srcId="{FBD44F6A-F86C-4E28-8085-F01C98B316C8}" destId="{E35E1698-7433-4F44-9B70-7CB29DCC5B0D}" srcOrd="0" destOrd="0" presId="urn:microsoft.com/office/officeart/2018/2/layout/IconLabelList"/>
    <dgm:cxn modelId="{43B6F6DE-C1A5-4BBC-BD82-C663EB093596}" srcId="{D0A83075-CFC0-4A5B-BADD-C7BF261AE521}" destId="{97796898-9BFD-45D9-A11A-C23C10A2C759}" srcOrd="4" destOrd="0" parTransId="{7766C287-1762-4ECD-B89D-374E100A62C6}" sibTransId="{0DE5FEF3-3C89-4173-A844-34D891FF13FB}"/>
    <dgm:cxn modelId="{C0020CF1-C00F-4FF0-84E7-F6C7A16B72D1}" type="presOf" srcId="{779EF4C2-DBB9-4DFA-B750-AC1977EADFD7}" destId="{586F468D-6CDA-4772-A74D-4965A72F06FF}" srcOrd="0" destOrd="0" presId="urn:microsoft.com/office/officeart/2018/2/layout/IconLabelList"/>
    <dgm:cxn modelId="{82CE7720-D4D3-4782-966C-46719FE7AD47}" type="presParOf" srcId="{E5FED3A7-4E27-4CF6-85CA-F0F15D3BEB6D}" destId="{91800781-2F26-4C5F-AF85-88937E0836CF}" srcOrd="0" destOrd="0" presId="urn:microsoft.com/office/officeart/2018/2/layout/IconLabelList"/>
    <dgm:cxn modelId="{92FDEAA9-4137-4E73-ADCE-CB9066BC48CC}" type="presParOf" srcId="{91800781-2F26-4C5F-AF85-88937E0836CF}" destId="{8EECA53F-C90A-4742-A703-64D02A6D5CCF}" srcOrd="0" destOrd="0" presId="urn:microsoft.com/office/officeart/2018/2/layout/IconLabelList"/>
    <dgm:cxn modelId="{0F0AA28C-54DC-43E2-A758-DDD610EBDABF}" type="presParOf" srcId="{91800781-2F26-4C5F-AF85-88937E0836CF}" destId="{457590B9-B3AB-4879-BB6D-9FC50A0E3DA5}" srcOrd="1" destOrd="0" presId="urn:microsoft.com/office/officeart/2018/2/layout/IconLabelList"/>
    <dgm:cxn modelId="{654E8CB4-31C4-499D-997F-1F1FD21227F3}" type="presParOf" srcId="{91800781-2F26-4C5F-AF85-88937E0836CF}" destId="{E35E1698-7433-4F44-9B70-7CB29DCC5B0D}" srcOrd="2" destOrd="0" presId="urn:microsoft.com/office/officeart/2018/2/layout/IconLabelList"/>
    <dgm:cxn modelId="{E0F8512D-3E76-4C98-BF3B-AC078E866FF3}" type="presParOf" srcId="{E5FED3A7-4E27-4CF6-85CA-F0F15D3BEB6D}" destId="{562C4C44-201D-483A-83A6-12AE46F13BAE}" srcOrd="1" destOrd="0" presId="urn:microsoft.com/office/officeart/2018/2/layout/IconLabelList"/>
    <dgm:cxn modelId="{A6CEA799-FCAE-4FA1-9B50-191186E50627}" type="presParOf" srcId="{E5FED3A7-4E27-4CF6-85CA-F0F15D3BEB6D}" destId="{BBBFA897-0E16-4E37-827A-F7059BC38028}" srcOrd="2" destOrd="0" presId="urn:microsoft.com/office/officeart/2018/2/layout/IconLabelList"/>
    <dgm:cxn modelId="{5AB84946-913D-4F21-99DD-805CAB8A5671}" type="presParOf" srcId="{BBBFA897-0E16-4E37-827A-F7059BC38028}" destId="{EC6ED463-AF1E-4C65-B076-42E495169689}" srcOrd="0" destOrd="0" presId="urn:microsoft.com/office/officeart/2018/2/layout/IconLabelList"/>
    <dgm:cxn modelId="{4A778502-FC87-4799-B68B-B4ADC3594A2F}" type="presParOf" srcId="{BBBFA897-0E16-4E37-827A-F7059BC38028}" destId="{A8B6B977-C877-42CC-95DD-786E6BE8B23C}" srcOrd="1" destOrd="0" presId="urn:microsoft.com/office/officeart/2018/2/layout/IconLabelList"/>
    <dgm:cxn modelId="{194DB487-014F-4341-8922-7EBBADB4B82D}" type="presParOf" srcId="{BBBFA897-0E16-4E37-827A-F7059BC38028}" destId="{1F1C7D6B-DD11-4D9B-9768-BF025F0AC5DB}" srcOrd="2" destOrd="0" presId="urn:microsoft.com/office/officeart/2018/2/layout/IconLabelList"/>
    <dgm:cxn modelId="{31A6696B-4536-4E24-9EC4-AC0F6E1A6ECC}" type="presParOf" srcId="{E5FED3A7-4E27-4CF6-85CA-F0F15D3BEB6D}" destId="{D8A9E609-41A8-4C9B-A957-58AEA9C7324E}" srcOrd="3" destOrd="0" presId="urn:microsoft.com/office/officeart/2018/2/layout/IconLabelList"/>
    <dgm:cxn modelId="{23BD9568-93B6-4F50-BC4B-C6921EA16675}" type="presParOf" srcId="{E5FED3A7-4E27-4CF6-85CA-F0F15D3BEB6D}" destId="{1F40DF3A-3744-4CC5-9C2B-F78BC847EE12}" srcOrd="4" destOrd="0" presId="urn:microsoft.com/office/officeart/2018/2/layout/IconLabelList"/>
    <dgm:cxn modelId="{815F11B0-5A6C-41DD-99FA-7DED34C3AA53}" type="presParOf" srcId="{1F40DF3A-3744-4CC5-9C2B-F78BC847EE12}" destId="{231C1F03-A71B-4B9E-BF9F-CA808B2993DE}" srcOrd="0" destOrd="0" presId="urn:microsoft.com/office/officeart/2018/2/layout/IconLabelList"/>
    <dgm:cxn modelId="{0520ED2A-32C0-4FAB-8754-37735E753C56}" type="presParOf" srcId="{1F40DF3A-3744-4CC5-9C2B-F78BC847EE12}" destId="{9A6568EE-99EB-422A-B12A-63978338B609}" srcOrd="1" destOrd="0" presId="urn:microsoft.com/office/officeart/2018/2/layout/IconLabelList"/>
    <dgm:cxn modelId="{78654B7C-8687-4834-AC80-CE4C0A3BD7D1}" type="presParOf" srcId="{1F40DF3A-3744-4CC5-9C2B-F78BC847EE12}" destId="{A0A42415-38AD-40E0-99BD-719DEAA62456}" srcOrd="2" destOrd="0" presId="urn:microsoft.com/office/officeart/2018/2/layout/IconLabelList"/>
    <dgm:cxn modelId="{13560BB2-01BC-4000-946C-BED0F1032980}" type="presParOf" srcId="{E5FED3A7-4E27-4CF6-85CA-F0F15D3BEB6D}" destId="{04E50ABB-6CEE-4CFD-A878-89420A46A6EC}" srcOrd="5" destOrd="0" presId="urn:microsoft.com/office/officeart/2018/2/layout/IconLabelList"/>
    <dgm:cxn modelId="{4A7537D2-0801-4E0C-A620-2E6E51BBFFBE}" type="presParOf" srcId="{E5FED3A7-4E27-4CF6-85CA-F0F15D3BEB6D}" destId="{8E6B69DC-36B6-40B3-8025-605ABD8D726C}" srcOrd="6" destOrd="0" presId="urn:microsoft.com/office/officeart/2018/2/layout/IconLabelList"/>
    <dgm:cxn modelId="{3AFB48C7-8C1E-4771-9962-FE1264EA3C95}" type="presParOf" srcId="{8E6B69DC-36B6-40B3-8025-605ABD8D726C}" destId="{4447F121-EC55-4DCD-9093-1D7BD73A54F5}" srcOrd="0" destOrd="0" presId="urn:microsoft.com/office/officeart/2018/2/layout/IconLabelList"/>
    <dgm:cxn modelId="{19336A6E-93CE-4B07-877F-4C67D2253C52}" type="presParOf" srcId="{8E6B69DC-36B6-40B3-8025-605ABD8D726C}" destId="{FE1A7597-66CE-4D1E-BF30-750D2DC55914}" srcOrd="1" destOrd="0" presId="urn:microsoft.com/office/officeart/2018/2/layout/IconLabelList"/>
    <dgm:cxn modelId="{972E2EEA-2225-4E70-BB02-80E95A6F850A}" type="presParOf" srcId="{8E6B69DC-36B6-40B3-8025-605ABD8D726C}" destId="{586F468D-6CDA-4772-A74D-4965A72F06FF}" srcOrd="2" destOrd="0" presId="urn:microsoft.com/office/officeart/2018/2/layout/IconLabelList"/>
    <dgm:cxn modelId="{9487D516-56A4-4D08-84F8-0C8693D51A30}" type="presParOf" srcId="{E5FED3A7-4E27-4CF6-85CA-F0F15D3BEB6D}" destId="{A793FF00-52DE-438F-942A-6822CCADFCC7}" srcOrd="7" destOrd="0" presId="urn:microsoft.com/office/officeart/2018/2/layout/IconLabelList"/>
    <dgm:cxn modelId="{A3F16873-0368-44EA-BD0E-E8969762E8AE}" type="presParOf" srcId="{E5FED3A7-4E27-4CF6-85CA-F0F15D3BEB6D}" destId="{F3B7DFA8-B9C7-454D-8344-F6359752585D}" srcOrd="8" destOrd="0" presId="urn:microsoft.com/office/officeart/2018/2/layout/IconLabelList"/>
    <dgm:cxn modelId="{865690AD-DC0F-41D2-930C-75DC6DF28FCD}" type="presParOf" srcId="{F3B7DFA8-B9C7-454D-8344-F6359752585D}" destId="{F8CFA1D0-17CA-40D8-95E8-729C5A25D3B6}" srcOrd="0" destOrd="0" presId="urn:microsoft.com/office/officeart/2018/2/layout/IconLabelList"/>
    <dgm:cxn modelId="{FB09F6B7-0351-4181-8348-8760CEAB04E9}" type="presParOf" srcId="{F3B7DFA8-B9C7-454D-8344-F6359752585D}" destId="{A18921B2-8131-4050-97C6-F3B72928106C}" srcOrd="1" destOrd="0" presId="urn:microsoft.com/office/officeart/2018/2/layout/IconLabelList"/>
    <dgm:cxn modelId="{E046B665-478B-4944-A7EB-8A0401C43BF0}" type="presParOf" srcId="{F3B7DFA8-B9C7-454D-8344-F6359752585D}" destId="{F95E2464-3B49-415F-8063-EB1190F0BF3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B0FFE8-1150-4D95-801B-0C3B2B49BCAE}" type="doc">
      <dgm:prSet loTypeId="urn:microsoft.com/office/officeart/2005/8/layout/vProcess5" loCatId="process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0777B7B-BD7A-4511-9A68-290555B95B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Identify target audience</a:t>
          </a:r>
        </a:p>
      </dgm:t>
    </dgm:pt>
    <dgm:pt modelId="{B0D48243-2F30-4522-B9EE-F18B12BB4720}" type="parTrans" cxnId="{6B501DE4-AC38-4AB4-A927-F98A4CB63A74}">
      <dgm:prSet/>
      <dgm:spPr/>
      <dgm:t>
        <a:bodyPr/>
        <a:lstStyle/>
        <a:p>
          <a:endParaRPr lang="en-US"/>
        </a:p>
      </dgm:t>
    </dgm:pt>
    <dgm:pt modelId="{09AB63E0-73DE-4C50-99DD-5740B1A5F21A}" type="sibTrans" cxnId="{6B501DE4-AC38-4AB4-A927-F98A4CB63A74}">
      <dgm:prSet/>
      <dgm:spPr/>
      <dgm:t>
        <a:bodyPr/>
        <a:lstStyle/>
        <a:p>
          <a:endParaRPr lang="en-US"/>
        </a:p>
      </dgm:t>
    </dgm:pt>
    <dgm:pt modelId="{0FFD458E-13DF-4D52-85E7-EA241EB52A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determine survey method </a:t>
          </a:r>
        </a:p>
      </dgm:t>
    </dgm:pt>
    <dgm:pt modelId="{02062A5B-B978-4AB2-A969-4FD5566452F4}" type="parTrans" cxnId="{71E40D04-D606-42E8-9CB7-6FFED0D8C979}">
      <dgm:prSet/>
      <dgm:spPr/>
      <dgm:t>
        <a:bodyPr/>
        <a:lstStyle/>
        <a:p>
          <a:endParaRPr lang="en-US"/>
        </a:p>
      </dgm:t>
    </dgm:pt>
    <dgm:pt modelId="{C84CBFBB-809F-49E2-BC51-99BB199C6208}" type="sibTrans" cxnId="{71E40D04-D606-42E8-9CB7-6FFED0D8C979}">
      <dgm:prSet/>
      <dgm:spPr/>
      <dgm:t>
        <a:bodyPr/>
        <a:lstStyle/>
        <a:p>
          <a:endParaRPr lang="en-US"/>
        </a:p>
      </dgm:t>
    </dgm:pt>
    <dgm:pt modelId="{E5C555EC-DB4F-4D36-8C86-47E310AAC2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Designing survey questions </a:t>
          </a:r>
        </a:p>
      </dgm:t>
    </dgm:pt>
    <dgm:pt modelId="{11CEDF5D-7450-4695-83D5-F7FFE333BF7C}" type="parTrans" cxnId="{3D5BD7A4-C092-455C-BF9F-0E0FF714055A}">
      <dgm:prSet/>
      <dgm:spPr/>
      <dgm:t>
        <a:bodyPr/>
        <a:lstStyle/>
        <a:p>
          <a:endParaRPr lang="en-US"/>
        </a:p>
      </dgm:t>
    </dgm:pt>
    <dgm:pt modelId="{35166C4E-8B41-4916-9655-AA11E4C3BEF6}" type="sibTrans" cxnId="{3D5BD7A4-C092-455C-BF9F-0E0FF714055A}">
      <dgm:prSet/>
      <dgm:spPr/>
      <dgm:t>
        <a:bodyPr/>
        <a:lstStyle/>
        <a:p>
          <a:endParaRPr lang="en-US"/>
        </a:p>
      </dgm:t>
    </dgm:pt>
    <dgm:pt modelId="{2B040F8E-C1EE-49E0-B5E1-5A32CB4ECA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Conducting survey</a:t>
          </a:r>
        </a:p>
      </dgm:t>
    </dgm:pt>
    <dgm:pt modelId="{986B0B73-41D1-4A27-ABB1-C224586B5E41}" type="parTrans" cxnId="{8D5AC57B-FBC9-4BE1-9646-2585E2EE15F6}">
      <dgm:prSet/>
      <dgm:spPr/>
      <dgm:t>
        <a:bodyPr/>
        <a:lstStyle/>
        <a:p>
          <a:endParaRPr lang="en-US"/>
        </a:p>
      </dgm:t>
    </dgm:pt>
    <dgm:pt modelId="{D0247726-9389-4FCE-9292-61F4D43291F5}" type="sibTrans" cxnId="{8D5AC57B-FBC9-4BE1-9646-2585E2EE15F6}">
      <dgm:prSet/>
      <dgm:spPr/>
      <dgm:t>
        <a:bodyPr/>
        <a:lstStyle/>
        <a:p>
          <a:endParaRPr lang="en-US"/>
        </a:p>
      </dgm:t>
    </dgm:pt>
    <dgm:pt modelId="{47F42EC2-3B55-4791-B5A6-04F420BC0B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Analyze data </a:t>
          </a:r>
        </a:p>
      </dgm:t>
    </dgm:pt>
    <dgm:pt modelId="{8C6A1CA7-5BC2-4F4F-A6F7-002251302848}" type="parTrans" cxnId="{4CAE35E7-85E7-4987-AD33-673BB9B405FA}">
      <dgm:prSet/>
      <dgm:spPr/>
      <dgm:t>
        <a:bodyPr/>
        <a:lstStyle/>
        <a:p>
          <a:endParaRPr lang="en-US"/>
        </a:p>
      </dgm:t>
    </dgm:pt>
    <dgm:pt modelId="{1DEFD715-C1BC-4554-AA1A-CB1873D07541}" type="sibTrans" cxnId="{4CAE35E7-85E7-4987-AD33-673BB9B405FA}">
      <dgm:prSet/>
      <dgm:spPr/>
      <dgm:t>
        <a:bodyPr/>
        <a:lstStyle/>
        <a:p>
          <a:endParaRPr lang="en-US"/>
        </a:p>
      </dgm:t>
    </dgm:pt>
    <dgm:pt modelId="{F64268FF-8ED7-40A5-ADFE-889BC869B976}" type="pres">
      <dgm:prSet presAssocID="{CFB0FFE8-1150-4D95-801B-0C3B2B49BCAE}" presName="outerComposite" presStyleCnt="0">
        <dgm:presLayoutVars>
          <dgm:chMax val="5"/>
          <dgm:dir/>
          <dgm:resizeHandles val="exact"/>
        </dgm:presLayoutVars>
      </dgm:prSet>
      <dgm:spPr/>
    </dgm:pt>
    <dgm:pt modelId="{FEFABB66-C74C-48D6-BCDD-DDD4BAB280B4}" type="pres">
      <dgm:prSet presAssocID="{CFB0FFE8-1150-4D95-801B-0C3B2B49BCAE}" presName="dummyMaxCanvas" presStyleCnt="0">
        <dgm:presLayoutVars/>
      </dgm:prSet>
      <dgm:spPr/>
    </dgm:pt>
    <dgm:pt modelId="{2FEFA369-9F11-47B1-B3E6-AF42BC45F79E}" type="pres">
      <dgm:prSet presAssocID="{CFB0FFE8-1150-4D95-801B-0C3B2B49BCAE}" presName="FiveNodes_1" presStyleLbl="node1" presStyleIdx="0" presStyleCnt="5">
        <dgm:presLayoutVars>
          <dgm:bulletEnabled val="1"/>
        </dgm:presLayoutVars>
      </dgm:prSet>
      <dgm:spPr/>
    </dgm:pt>
    <dgm:pt modelId="{F1CEB19A-8FD6-4242-B891-633BD2FDC099}" type="pres">
      <dgm:prSet presAssocID="{CFB0FFE8-1150-4D95-801B-0C3B2B49BCAE}" presName="FiveNodes_2" presStyleLbl="node1" presStyleIdx="1" presStyleCnt="5">
        <dgm:presLayoutVars>
          <dgm:bulletEnabled val="1"/>
        </dgm:presLayoutVars>
      </dgm:prSet>
      <dgm:spPr/>
    </dgm:pt>
    <dgm:pt modelId="{D44EACA5-6952-49DA-88DC-EF372A5FDD47}" type="pres">
      <dgm:prSet presAssocID="{CFB0FFE8-1150-4D95-801B-0C3B2B49BCAE}" presName="FiveNodes_3" presStyleLbl="node1" presStyleIdx="2" presStyleCnt="5">
        <dgm:presLayoutVars>
          <dgm:bulletEnabled val="1"/>
        </dgm:presLayoutVars>
      </dgm:prSet>
      <dgm:spPr/>
    </dgm:pt>
    <dgm:pt modelId="{7F053B0B-F547-4DB0-B53F-543EE4949C39}" type="pres">
      <dgm:prSet presAssocID="{CFB0FFE8-1150-4D95-801B-0C3B2B49BCAE}" presName="FiveNodes_4" presStyleLbl="node1" presStyleIdx="3" presStyleCnt="5">
        <dgm:presLayoutVars>
          <dgm:bulletEnabled val="1"/>
        </dgm:presLayoutVars>
      </dgm:prSet>
      <dgm:spPr/>
    </dgm:pt>
    <dgm:pt modelId="{7ABAC115-3DD1-4A06-A2DB-D3BD4E93C4A3}" type="pres">
      <dgm:prSet presAssocID="{CFB0FFE8-1150-4D95-801B-0C3B2B49BCAE}" presName="FiveNodes_5" presStyleLbl="node1" presStyleIdx="4" presStyleCnt="5">
        <dgm:presLayoutVars>
          <dgm:bulletEnabled val="1"/>
        </dgm:presLayoutVars>
      </dgm:prSet>
      <dgm:spPr/>
    </dgm:pt>
    <dgm:pt modelId="{8C868901-6253-4937-BA12-A35898D6791E}" type="pres">
      <dgm:prSet presAssocID="{CFB0FFE8-1150-4D95-801B-0C3B2B49BCAE}" presName="FiveConn_1-2" presStyleLbl="fgAccFollowNode1" presStyleIdx="0" presStyleCnt="4">
        <dgm:presLayoutVars>
          <dgm:bulletEnabled val="1"/>
        </dgm:presLayoutVars>
      </dgm:prSet>
      <dgm:spPr/>
    </dgm:pt>
    <dgm:pt modelId="{33DA1B25-5E42-4109-817D-372F4A780E95}" type="pres">
      <dgm:prSet presAssocID="{CFB0FFE8-1150-4D95-801B-0C3B2B49BCAE}" presName="FiveConn_2-3" presStyleLbl="fgAccFollowNode1" presStyleIdx="1" presStyleCnt="4">
        <dgm:presLayoutVars>
          <dgm:bulletEnabled val="1"/>
        </dgm:presLayoutVars>
      </dgm:prSet>
      <dgm:spPr/>
    </dgm:pt>
    <dgm:pt modelId="{59E84C9F-6522-4283-8E1A-8BA384EEC460}" type="pres">
      <dgm:prSet presAssocID="{CFB0FFE8-1150-4D95-801B-0C3B2B49BCAE}" presName="FiveConn_3-4" presStyleLbl="fgAccFollowNode1" presStyleIdx="2" presStyleCnt="4">
        <dgm:presLayoutVars>
          <dgm:bulletEnabled val="1"/>
        </dgm:presLayoutVars>
      </dgm:prSet>
      <dgm:spPr/>
    </dgm:pt>
    <dgm:pt modelId="{C5741026-B7D1-480C-91AE-CFC674EE9CD6}" type="pres">
      <dgm:prSet presAssocID="{CFB0FFE8-1150-4D95-801B-0C3B2B49BCAE}" presName="FiveConn_4-5" presStyleLbl="fgAccFollowNode1" presStyleIdx="3" presStyleCnt="4">
        <dgm:presLayoutVars>
          <dgm:bulletEnabled val="1"/>
        </dgm:presLayoutVars>
      </dgm:prSet>
      <dgm:spPr/>
    </dgm:pt>
    <dgm:pt modelId="{B128D5C6-BCCB-4022-8681-74C8CEBD7EFB}" type="pres">
      <dgm:prSet presAssocID="{CFB0FFE8-1150-4D95-801B-0C3B2B49BCAE}" presName="FiveNodes_1_text" presStyleLbl="node1" presStyleIdx="4" presStyleCnt="5">
        <dgm:presLayoutVars>
          <dgm:bulletEnabled val="1"/>
        </dgm:presLayoutVars>
      </dgm:prSet>
      <dgm:spPr/>
    </dgm:pt>
    <dgm:pt modelId="{1D9ACC69-AF32-4BB1-AEC8-9EB7C840A7A3}" type="pres">
      <dgm:prSet presAssocID="{CFB0FFE8-1150-4D95-801B-0C3B2B49BCAE}" presName="FiveNodes_2_text" presStyleLbl="node1" presStyleIdx="4" presStyleCnt="5">
        <dgm:presLayoutVars>
          <dgm:bulletEnabled val="1"/>
        </dgm:presLayoutVars>
      </dgm:prSet>
      <dgm:spPr/>
    </dgm:pt>
    <dgm:pt modelId="{E529C6D6-4FAF-41AF-A32D-29A7BAE6ACD8}" type="pres">
      <dgm:prSet presAssocID="{CFB0FFE8-1150-4D95-801B-0C3B2B49BCAE}" presName="FiveNodes_3_text" presStyleLbl="node1" presStyleIdx="4" presStyleCnt="5">
        <dgm:presLayoutVars>
          <dgm:bulletEnabled val="1"/>
        </dgm:presLayoutVars>
      </dgm:prSet>
      <dgm:spPr/>
    </dgm:pt>
    <dgm:pt modelId="{D1D3DBB5-1DE5-4E73-A4E6-AAEB998B4B06}" type="pres">
      <dgm:prSet presAssocID="{CFB0FFE8-1150-4D95-801B-0C3B2B49BCAE}" presName="FiveNodes_4_text" presStyleLbl="node1" presStyleIdx="4" presStyleCnt="5">
        <dgm:presLayoutVars>
          <dgm:bulletEnabled val="1"/>
        </dgm:presLayoutVars>
      </dgm:prSet>
      <dgm:spPr/>
    </dgm:pt>
    <dgm:pt modelId="{AFF16F47-C61B-4EBC-96C5-C52FF279F0D4}" type="pres">
      <dgm:prSet presAssocID="{CFB0FFE8-1150-4D95-801B-0C3B2B49BCA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1E40D04-D606-42E8-9CB7-6FFED0D8C979}" srcId="{CFB0FFE8-1150-4D95-801B-0C3B2B49BCAE}" destId="{0FFD458E-13DF-4D52-85E7-EA241EB52ABB}" srcOrd="1" destOrd="0" parTransId="{02062A5B-B978-4AB2-A969-4FD5566452F4}" sibTransId="{C84CBFBB-809F-49E2-BC51-99BB199C6208}"/>
    <dgm:cxn modelId="{E42E4D0E-2CAA-4735-9028-B5A4CAD0E2ED}" type="presOf" srcId="{B0777B7B-BD7A-4511-9A68-290555B95B17}" destId="{B128D5C6-BCCB-4022-8681-74C8CEBD7EFB}" srcOrd="1" destOrd="0" presId="urn:microsoft.com/office/officeart/2005/8/layout/vProcess5"/>
    <dgm:cxn modelId="{0CF67733-F6ED-4029-AA54-CE96C791777D}" type="presOf" srcId="{47F42EC2-3B55-4791-B5A6-04F420BC0BD0}" destId="{AFF16F47-C61B-4EBC-96C5-C52FF279F0D4}" srcOrd="1" destOrd="0" presId="urn:microsoft.com/office/officeart/2005/8/layout/vProcess5"/>
    <dgm:cxn modelId="{D46AA335-27DB-41FA-970F-73556BC21C39}" type="presOf" srcId="{2B040F8E-C1EE-49E0-B5E1-5A32CB4ECA43}" destId="{D1D3DBB5-1DE5-4E73-A4E6-AAEB998B4B06}" srcOrd="1" destOrd="0" presId="urn:microsoft.com/office/officeart/2005/8/layout/vProcess5"/>
    <dgm:cxn modelId="{021C7071-28B8-4DE6-B2EC-2C6FC684B65D}" type="presOf" srcId="{0FFD458E-13DF-4D52-85E7-EA241EB52ABB}" destId="{F1CEB19A-8FD6-4242-B891-633BD2FDC099}" srcOrd="0" destOrd="0" presId="urn:microsoft.com/office/officeart/2005/8/layout/vProcess5"/>
    <dgm:cxn modelId="{72E83F53-6C33-4E5A-9B56-5079B36E4DFD}" type="presOf" srcId="{0FFD458E-13DF-4D52-85E7-EA241EB52ABB}" destId="{1D9ACC69-AF32-4BB1-AEC8-9EB7C840A7A3}" srcOrd="1" destOrd="0" presId="urn:microsoft.com/office/officeart/2005/8/layout/vProcess5"/>
    <dgm:cxn modelId="{8D5AC57B-FBC9-4BE1-9646-2585E2EE15F6}" srcId="{CFB0FFE8-1150-4D95-801B-0C3B2B49BCAE}" destId="{2B040F8E-C1EE-49E0-B5E1-5A32CB4ECA43}" srcOrd="3" destOrd="0" parTransId="{986B0B73-41D1-4A27-ABB1-C224586B5E41}" sibTransId="{D0247726-9389-4FCE-9292-61F4D43291F5}"/>
    <dgm:cxn modelId="{D3B88984-DA21-461A-AC1A-2C60C81AE7FC}" type="presOf" srcId="{2B040F8E-C1EE-49E0-B5E1-5A32CB4ECA43}" destId="{7F053B0B-F547-4DB0-B53F-543EE4949C39}" srcOrd="0" destOrd="0" presId="urn:microsoft.com/office/officeart/2005/8/layout/vProcess5"/>
    <dgm:cxn modelId="{D557F085-197B-4B7A-9EA3-973D599B23BC}" type="presOf" srcId="{D0247726-9389-4FCE-9292-61F4D43291F5}" destId="{C5741026-B7D1-480C-91AE-CFC674EE9CD6}" srcOrd="0" destOrd="0" presId="urn:microsoft.com/office/officeart/2005/8/layout/vProcess5"/>
    <dgm:cxn modelId="{E0F8A888-381D-40A0-A90C-5DF8A298B359}" type="presOf" srcId="{B0777B7B-BD7A-4511-9A68-290555B95B17}" destId="{2FEFA369-9F11-47B1-B3E6-AF42BC45F79E}" srcOrd="0" destOrd="0" presId="urn:microsoft.com/office/officeart/2005/8/layout/vProcess5"/>
    <dgm:cxn modelId="{41B1F29E-A835-4B1E-BA61-C758F6E0427B}" type="presOf" srcId="{E5C555EC-DB4F-4D36-8C86-47E310AAC2E7}" destId="{E529C6D6-4FAF-41AF-A32D-29A7BAE6ACD8}" srcOrd="1" destOrd="0" presId="urn:microsoft.com/office/officeart/2005/8/layout/vProcess5"/>
    <dgm:cxn modelId="{810281A3-4BAB-4496-B9FC-FD78BBA9ADD4}" type="presOf" srcId="{09AB63E0-73DE-4C50-99DD-5740B1A5F21A}" destId="{8C868901-6253-4937-BA12-A35898D6791E}" srcOrd="0" destOrd="0" presId="urn:microsoft.com/office/officeart/2005/8/layout/vProcess5"/>
    <dgm:cxn modelId="{3D5BD7A4-C092-455C-BF9F-0E0FF714055A}" srcId="{CFB0FFE8-1150-4D95-801B-0C3B2B49BCAE}" destId="{E5C555EC-DB4F-4D36-8C86-47E310AAC2E7}" srcOrd="2" destOrd="0" parTransId="{11CEDF5D-7450-4695-83D5-F7FFE333BF7C}" sibTransId="{35166C4E-8B41-4916-9655-AA11E4C3BEF6}"/>
    <dgm:cxn modelId="{792B16B0-ABD4-4E48-A203-A3534C2132FA}" type="presOf" srcId="{35166C4E-8B41-4916-9655-AA11E4C3BEF6}" destId="{59E84C9F-6522-4283-8E1A-8BA384EEC460}" srcOrd="0" destOrd="0" presId="urn:microsoft.com/office/officeart/2005/8/layout/vProcess5"/>
    <dgm:cxn modelId="{D213B0D3-5B05-4DBE-9474-5ADD0AD11F37}" type="presOf" srcId="{E5C555EC-DB4F-4D36-8C86-47E310AAC2E7}" destId="{D44EACA5-6952-49DA-88DC-EF372A5FDD47}" srcOrd="0" destOrd="0" presId="urn:microsoft.com/office/officeart/2005/8/layout/vProcess5"/>
    <dgm:cxn modelId="{0F7C27D4-7633-4A73-82E7-CBADCA6646A8}" type="presOf" srcId="{CFB0FFE8-1150-4D95-801B-0C3B2B49BCAE}" destId="{F64268FF-8ED7-40A5-ADFE-889BC869B976}" srcOrd="0" destOrd="0" presId="urn:microsoft.com/office/officeart/2005/8/layout/vProcess5"/>
    <dgm:cxn modelId="{C0886ADB-35CC-4878-9174-D563F431FF0A}" type="presOf" srcId="{C84CBFBB-809F-49E2-BC51-99BB199C6208}" destId="{33DA1B25-5E42-4109-817D-372F4A780E95}" srcOrd="0" destOrd="0" presId="urn:microsoft.com/office/officeart/2005/8/layout/vProcess5"/>
    <dgm:cxn modelId="{6B501DE4-AC38-4AB4-A927-F98A4CB63A74}" srcId="{CFB0FFE8-1150-4D95-801B-0C3B2B49BCAE}" destId="{B0777B7B-BD7A-4511-9A68-290555B95B17}" srcOrd="0" destOrd="0" parTransId="{B0D48243-2F30-4522-B9EE-F18B12BB4720}" sibTransId="{09AB63E0-73DE-4C50-99DD-5740B1A5F21A}"/>
    <dgm:cxn modelId="{4CAE35E7-85E7-4987-AD33-673BB9B405FA}" srcId="{CFB0FFE8-1150-4D95-801B-0C3B2B49BCAE}" destId="{47F42EC2-3B55-4791-B5A6-04F420BC0BD0}" srcOrd="4" destOrd="0" parTransId="{8C6A1CA7-5BC2-4F4F-A6F7-002251302848}" sibTransId="{1DEFD715-C1BC-4554-AA1A-CB1873D07541}"/>
    <dgm:cxn modelId="{219FB9F1-5D30-44CD-8588-FF7BD599CD66}" type="presOf" srcId="{47F42EC2-3B55-4791-B5A6-04F420BC0BD0}" destId="{7ABAC115-3DD1-4A06-A2DB-D3BD4E93C4A3}" srcOrd="0" destOrd="0" presId="urn:microsoft.com/office/officeart/2005/8/layout/vProcess5"/>
    <dgm:cxn modelId="{5C993F6C-E985-429B-B34D-455288D87702}" type="presParOf" srcId="{F64268FF-8ED7-40A5-ADFE-889BC869B976}" destId="{FEFABB66-C74C-48D6-BCDD-DDD4BAB280B4}" srcOrd="0" destOrd="0" presId="urn:microsoft.com/office/officeart/2005/8/layout/vProcess5"/>
    <dgm:cxn modelId="{750F28CE-E158-4529-AEA9-5F78FD993A80}" type="presParOf" srcId="{F64268FF-8ED7-40A5-ADFE-889BC869B976}" destId="{2FEFA369-9F11-47B1-B3E6-AF42BC45F79E}" srcOrd="1" destOrd="0" presId="urn:microsoft.com/office/officeart/2005/8/layout/vProcess5"/>
    <dgm:cxn modelId="{54920F84-ED23-488A-89B9-6E24066D8C10}" type="presParOf" srcId="{F64268FF-8ED7-40A5-ADFE-889BC869B976}" destId="{F1CEB19A-8FD6-4242-B891-633BD2FDC099}" srcOrd="2" destOrd="0" presId="urn:microsoft.com/office/officeart/2005/8/layout/vProcess5"/>
    <dgm:cxn modelId="{EB93B5DC-0778-4B20-BF59-BB546B373DB4}" type="presParOf" srcId="{F64268FF-8ED7-40A5-ADFE-889BC869B976}" destId="{D44EACA5-6952-49DA-88DC-EF372A5FDD47}" srcOrd="3" destOrd="0" presId="urn:microsoft.com/office/officeart/2005/8/layout/vProcess5"/>
    <dgm:cxn modelId="{31D1A660-8A6A-4B0E-8E68-42DF181D88EC}" type="presParOf" srcId="{F64268FF-8ED7-40A5-ADFE-889BC869B976}" destId="{7F053B0B-F547-4DB0-B53F-543EE4949C39}" srcOrd="4" destOrd="0" presId="urn:microsoft.com/office/officeart/2005/8/layout/vProcess5"/>
    <dgm:cxn modelId="{31A3E44F-C597-4C1F-90E0-33F5D0178208}" type="presParOf" srcId="{F64268FF-8ED7-40A5-ADFE-889BC869B976}" destId="{7ABAC115-3DD1-4A06-A2DB-D3BD4E93C4A3}" srcOrd="5" destOrd="0" presId="urn:microsoft.com/office/officeart/2005/8/layout/vProcess5"/>
    <dgm:cxn modelId="{615C4234-E029-4583-A1B1-6A5133D327A8}" type="presParOf" srcId="{F64268FF-8ED7-40A5-ADFE-889BC869B976}" destId="{8C868901-6253-4937-BA12-A35898D6791E}" srcOrd="6" destOrd="0" presId="urn:microsoft.com/office/officeart/2005/8/layout/vProcess5"/>
    <dgm:cxn modelId="{70085D5B-7EB2-4A0D-A503-DA16DAFCE6EE}" type="presParOf" srcId="{F64268FF-8ED7-40A5-ADFE-889BC869B976}" destId="{33DA1B25-5E42-4109-817D-372F4A780E95}" srcOrd="7" destOrd="0" presId="urn:microsoft.com/office/officeart/2005/8/layout/vProcess5"/>
    <dgm:cxn modelId="{E753B206-8288-49D8-A5E1-9085264C94EE}" type="presParOf" srcId="{F64268FF-8ED7-40A5-ADFE-889BC869B976}" destId="{59E84C9F-6522-4283-8E1A-8BA384EEC460}" srcOrd="8" destOrd="0" presId="urn:microsoft.com/office/officeart/2005/8/layout/vProcess5"/>
    <dgm:cxn modelId="{F1D722C8-FFA2-492C-878A-30092230128B}" type="presParOf" srcId="{F64268FF-8ED7-40A5-ADFE-889BC869B976}" destId="{C5741026-B7D1-480C-91AE-CFC674EE9CD6}" srcOrd="9" destOrd="0" presId="urn:microsoft.com/office/officeart/2005/8/layout/vProcess5"/>
    <dgm:cxn modelId="{AB3DC3BB-5AA0-4D89-8381-BF9BFFE3C5BF}" type="presParOf" srcId="{F64268FF-8ED7-40A5-ADFE-889BC869B976}" destId="{B128D5C6-BCCB-4022-8681-74C8CEBD7EFB}" srcOrd="10" destOrd="0" presId="urn:microsoft.com/office/officeart/2005/8/layout/vProcess5"/>
    <dgm:cxn modelId="{EE48AD48-D56E-4844-8567-8C62D954A693}" type="presParOf" srcId="{F64268FF-8ED7-40A5-ADFE-889BC869B976}" destId="{1D9ACC69-AF32-4BB1-AEC8-9EB7C840A7A3}" srcOrd="11" destOrd="0" presId="urn:microsoft.com/office/officeart/2005/8/layout/vProcess5"/>
    <dgm:cxn modelId="{FD28B35A-6258-4307-AF49-FF5A0BB0DBD8}" type="presParOf" srcId="{F64268FF-8ED7-40A5-ADFE-889BC869B976}" destId="{E529C6D6-4FAF-41AF-A32D-29A7BAE6ACD8}" srcOrd="12" destOrd="0" presId="urn:microsoft.com/office/officeart/2005/8/layout/vProcess5"/>
    <dgm:cxn modelId="{D3BABFCB-51EC-465F-82FF-657C7E48F76C}" type="presParOf" srcId="{F64268FF-8ED7-40A5-ADFE-889BC869B976}" destId="{D1D3DBB5-1DE5-4E73-A4E6-AAEB998B4B06}" srcOrd="13" destOrd="0" presId="urn:microsoft.com/office/officeart/2005/8/layout/vProcess5"/>
    <dgm:cxn modelId="{BF08198E-EFE9-4BCA-A026-B13AC4905D50}" type="presParOf" srcId="{F64268FF-8ED7-40A5-ADFE-889BC869B976}" destId="{AFF16F47-C61B-4EBC-96C5-C52FF279F0D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49631F-23D1-4362-809E-A3CCAEAAE73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578A0C0-E220-433C-8134-C9FB6852FE35}">
      <dgm:prSet/>
      <dgm:spPr/>
      <dgm:t>
        <a:bodyPr/>
        <a:lstStyle/>
        <a:p>
          <a:r>
            <a:rPr lang="en-US" dirty="0"/>
            <a:t>Easy to Administer</a:t>
          </a:r>
        </a:p>
      </dgm:t>
    </dgm:pt>
    <dgm:pt modelId="{D127C9F8-138C-473D-A827-8C17523822E0}" type="parTrans" cxnId="{17EBE846-3B3D-4834-A8AA-5C916C857F60}">
      <dgm:prSet/>
      <dgm:spPr/>
      <dgm:t>
        <a:bodyPr/>
        <a:lstStyle/>
        <a:p>
          <a:endParaRPr lang="en-US"/>
        </a:p>
      </dgm:t>
    </dgm:pt>
    <dgm:pt modelId="{44088370-519A-45E3-97F6-EB919CAFD228}" type="sibTrans" cxnId="{17EBE846-3B3D-4834-A8AA-5C916C857F60}">
      <dgm:prSet/>
      <dgm:spPr/>
      <dgm:t>
        <a:bodyPr/>
        <a:lstStyle/>
        <a:p>
          <a:endParaRPr lang="en-US"/>
        </a:p>
      </dgm:t>
    </dgm:pt>
    <dgm:pt modelId="{71CFE1D6-97EC-4F11-8220-EA82B0A208E2}">
      <dgm:prSet/>
      <dgm:spPr/>
      <dgm:t>
        <a:bodyPr/>
        <a:lstStyle/>
        <a:p>
          <a:r>
            <a:rPr lang="en-US" dirty="0"/>
            <a:t>Cost –effective</a:t>
          </a:r>
        </a:p>
      </dgm:t>
    </dgm:pt>
    <dgm:pt modelId="{B7B9F22C-5317-4C4B-BB3B-8F2542D8C8ED}" type="parTrans" cxnId="{DD6E6E00-9C89-4172-916F-9810072E63F2}">
      <dgm:prSet/>
      <dgm:spPr/>
      <dgm:t>
        <a:bodyPr/>
        <a:lstStyle/>
        <a:p>
          <a:endParaRPr lang="en-US"/>
        </a:p>
      </dgm:t>
    </dgm:pt>
    <dgm:pt modelId="{D7F3768F-6E6A-44CD-8C99-E92B4D5D66D8}" type="sibTrans" cxnId="{DD6E6E00-9C89-4172-916F-9810072E63F2}">
      <dgm:prSet/>
      <dgm:spPr/>
      <dgm:t>
        <a:bodyPr/>
        <a:lstStyle/>
        <a:p>
          <a:endParaRPr lang="en-US"/>
        </a:p>
      </dgm:t>
    </dgm:pt>
    <dgm:pt modelId="{FE83960F-67C7-416F-9DCF-83949F799F26}">
      <dgm:prSet/>
      <dgm:spPr/>
      <dgm:t>
        <a:bodyPr/>
        <a:lstStyle/>
        <a:p>
          <a:r>
            <a:rPr lang="en-US"/>
            <a:t>Helps in collecting quantitative and qualitative data</a:t>
          </a:r>
        </a:p>
      </dgm:t>
    </dgm:pt>
    <dgm:pt modelId="{C3AF525E-D6FA-4D20-9D6C-8589C87103EB}" type="parTrans" cxnId="{D061A69A-D1A7-48D3-8D95-D51FD9B0F844}">
      <dgm:prSet/>
      <dgm:spPr/>
      <dgm:t>
        <a:bodyPr/>
        <a:lstStyle/>
        <a:p>
          <a:endParaRPr lang="en-US"/>
        </a:p>
      </dgm:t>
    </dgm:pt>
    <dgm:pt modelId="{790D13B7-912A-496A-988B-D8067099B7B9}" type="sibTrans" cxnId="{D061A69A-D1A7-48D3-8D95-D51FD9B0F844}">
      <dgm:prSet/>
      <dgm:spPr/>
      <dgm:t>
        <a:bodyPr/>
        <a:lstStyle/>
        <a:p>
          <a:endParaRPr lang="en-US"/>
        </a:p>
      </dgm:t>
    </dgm:pt>
    <dgm:pt modelId="{7A4E671A-B171-4E38-B1F0-60D6AD1A83DC}">
      <dgm:prSet/>
      <dgm:spPr/>
      <dgm:t>
        <a:bodyPr/>
        <a:lstStyle/>
        <a:p>
          <a:r>
            <a:rPr lang="en-US" b="0" i="0" dirty="0"/>
            <a:t>Capable of collecting data from </a:t>
          </a:r>
          <a:r>
            <a:rPr lang="en-US" dirty="0"/>
            <a:t>numerous </a:t>
          </a:r>
          <a:r>
            <a:rPr lang="en-US" b="0" i="0" dirty="0"/>
            <a:t>respondents</a:t>
          </a:r>
          <a:endParaRPr lang="en-US" dirty="0"/>
        </a:p>
      </dgm:t>
    </dgm:pt>
    <dgm:pt modelId="{DABCF9F2-FFC8-4A12-B830-6364039ED162}" type="parTrans" cxnId="{0033B0B9-3998-40C1-99DE-5A74EDC17725}">
      <dgm:prSet/>
      <dgm:spPr/>
      <dgm:t>
        <a:bodyPr/>
        <a:lstStyle/>
        <a:p>
          <a:endParaRPr lang="en-US"/>
        </a:p>
      </dgm:t>
    </dgm:pt>
    <dgm:pt modelId="{DCB70306-1039-456F-87F5-90BAD16C11D8}" type="sibTrans" cxnId="{0033B0B9-3998-40C1-99DE-5A74EDC17725}">
      <dgm:prSet/>
      <dgm:spPr/>
      <dgm:t>
        <a:bodyPr/>
        <a:lstStyle/>
        <a:p>
          <a:endParaRPr lang="en-US"/>
        </a:p>
      </dgm:t>
    </dgm:pt>
    <dgm:pt modelId="{732FEAEC-EE04-4816-BF67-6EA1CF4F7C57}">
      <dgm:prSet/>
      <dgm:spPr/>
      <dgm:t>
        <a:bodyPr/>
        <a:lstStyle/>
        <a:p>
          <a:r>
            <a:rPr lang="en-US"/>
            <a:t>Conducted on-line as well as in-person</a:t>
          </a:r>
        </a:p>
      </dgm:t>
    </dgm:pt>
    <dgm:pt modelId="{9332BFCE-5906-4B77-A850-AB73F8105717}" type="parTrans" cxnId="{4693F027-AE88-4BB4-89B8-ECE82712123F}">
      <dgm:prSet/>
      <dgm:spPr/>
      <dgm:t>
        <a:bodyPr/>
        <a:lstStyle/>
        <a:p>
          <a:endParaRPr lang="en-US"/>
        </a:p>
      </dgm:t>
    </dgm:pt>
    <dgm:pt modelId="{6A90FC85-5EE9-4E74-A06B-F1004528ED91}" type="sibTrans" cxnId="{4693F027-AE88-4BB4-89B8-ECE82712123F}">
      <dgm:prSet/>
      <dgm:spPr/>
      <dgm:t>
        <a:bodyPr/>
        <a:lstStyle/>
        <a:p>
          <a:endParaRPr lang="en-US"/>
        </a:p>
      </dgm:t>
    </dgm:pt>
    <dgm:pt modelId="{D2C15CB8-EDA7-4C98-8CD4-BBA6EAAF6490}">
      <dgm:prSet/>
      <dgm:spPr/>
      <dgm:t>
        <a:bodyPr/>
        <a:lstStyle/>
        <a:p>
          <a:r>
            <a:rPr lang="en-US" dirty="0"/>
            <a:t>Reduces Geographical dependence </a:t>
          </a:r>
        </a:p>
      </dgm:t>
    </dgm:pt>
    <dgm:pt modelId="{987B686F-26E1-40EB-A1B7-CB55A983990F}" type="parTrans" cxnId="{B3C1BE11-42A8-4D2A-BB0E-C19126CB8932}">
      <dgm:prSet/>
      <dgm:spPr/>
      <dgm:t>
        <a:bodyPr/>
        <a:lstStyle/>
        <a:p>
          <a:endParaRPr lang="en-US"/>
        </a:p>
      </dgm:t>
    </dgm:pt>
    <dgm:pt modelId="{A47657F0-1649-4534-9D8D-7FB9BD20B7FA}" type="sibTrans" cxnId="{B3C1BE11-42A8-4D2A-BB0E-C19126CB8932}">
      <dgm:prSet/>
      <dgm:spPr/>
      <dgm:t>
        <a:bodyPr/>
        <a:lstStyle/>
        <a:p>
          <a:endParaRPr lang="en-US"/>
        </a:p>
      </dgm:t>
    </dgm:pt>
    <dgm:pt modelId="{A30C282D-AAEA-43EC-B544-1CC16D9F5E95}">
      <dgm:prSet/>
      <dgm:spPr/>
      <dgm:t>
        <a:bodyPr/>
        <a:lstStyle/>
        <a:p>
          <a:r>
            <a:rPr lang="en-US" b="0" i="0" dirty="0"/>
            <a:t>Developed in less time</a:t>
          </a:r>
          <a:endParaRPr lang="en-US" dirty="0"/>
        </a:p>
      </dgm:t>
    </dgm:pt>
    <dgm:pt modelId="{8B1FA957-2E33-4AB9-9919-C24BAE5BCFA9}" type="parTrans" cxnId="{0B5B01E8-3FE8-4A90-87E9-0D67DF25F5A7}">
      <dgm:prSet/>
      <dgm:spPr/>
      <dgm:t>
        <a:bodyPr/>
        <a:lstStyle/>
        <a:p>
          <a:endParaRPr lang="en-US"/>
        </a:p>
      </dgm:t>
    </dgm:pt>
    <dgm:pt modelId="{3931CD32-BD45-4F7A-9F81-5911DEA8954F}" type="sibTrans" cxnId="{0B5B01E8-3FE8-4A90-87E9-0D67DF25F5A7}">
      <dgm:prSet/>
      <dgm:spPr/>
      <dgm:t>
        <a:bodyPr/>
        <a:lstStyle/>
        <a:p>
          <a:endParaRPr lang="en-US"/>
        </a:p>
      </dgm:t>
    </dgm:pt>
    <dgm:pt modelId="{2A0F9FD3-A987-463E-B65E-4E3D8A65BD87}" type="pres">
      <dgm:prSet presAssocID="{D749631F-23D1-4362-809E-A3CCAEAAE73B}" presName="linear" presStyleCnt="0">
        <dgm:presLayoutVars>
          <dgm:animLvl val="lvl"/>
          <dgm:resizeHandles val="exact"/>
        </dgm:presLayoutVars>
      </dgm:prSet>
      <dgm:spPr/>
    </dgm:pt>
    <dgm:pt modelId="{A1F2CE20-C9C3-4C1E-9544-A6E2EE4B0176}" type="pres">
      <dgm:prSet presAssocID="{A578A0C0-E220-433C-8134-C9FB6852FE35}" presName="parentText" presStyleLbl="node1" presStyleIdx="0" presStyleCnt="7" custLinFactNeighborY="11669">
        <dgm:presLayoutVars>
          <dgm:chMax val="0"/>
          <dgm:bulletEnabled val="1"/>
        </dgm:presLayoutVars>
      </dgm:prSet>
      <dgm:spPr/>
    </dgm:pt>
    <dgm:pt modelId="{B2D71DC7-D945-44D8-8789-6B41B18371E5}" type="pres">
      <dgm:prSet presAssocID="{44088370-519A-45E3-97F6-EB919CAFD228}" presName="spacer" presStyleCnt="0"/>
      <dgm:spPr/>
    </dgm:pt>
    <dgm:pt modelId="{81E2ACA0-9375-4B88-A3F2-3D7D823B3CF7}" type="pres">
      <dgm:prSet presAssocID="{71CFE1D6-97EC-4F11-8220-EA82B0A208E2}" presName="parentText" presStyleLbl="node1" presStyleIdx="1" presStyleCnt="7" custLinFactNeighborY="11669">
        <dgm:presLayoutVars>
          <dgm:chMax val="0"/>
          <dgm:bulletEnabled val="1"/>
        </dgm:presLayoutVars>
      </dgm:prSet>
      <dgm:spPr/>
    </dgm:pt>
    <dgm:pt modelId="{34AC08D9-1E95-4AAD-BF47-A4BD07054DCC}" type="pres">
      <dgm:prSet presAssocID="{D7F3768F-6E6A-44CD-8C99-E92B4D5D66D8}" presName="spacer" presStyleCnt="0"/>
      <dgm:spPr/>
    </dgm:pt>
    <dgm:pt modelId="{1E26EA23-B5E0-4F2E-A9B0-9ED6C45892F0}" type="pres">
      <dgm:prSet presAssocID="{FE83960F-67C7-416F-9DCF-83949F799F26}" presName="parentText" presStyleLbl="node1" presStyleIdx="2" presStyleCnt="7" custLinFactNeighborY="11669">
        <dgm:presLayoutVars>
          <dgm:chMax val="0"/>
          <dgm:bulletEnabled val="1"/>
        </dgm:presLayoutVars>
      </dgm:prSet>
      <dgm:spPr/>
    </dgm:pt>
    <dgm:pt modelId="{B3D819EC-68F2-4CB9-836C-7B06A75DBE91}" type="pres">
      <dgm:prSet presAssocID="{790D13B7-912A-496A-988B-D8067099B7B9}" presName="spacer" presStyleCnt="0"/>
      <dgm:spPr/>
    </dgm:pt>
    <dgm:pt modelId="{59C41BD1-DDF7-4C88-A36F-C75CB2337C06}" type="pres">
      <dgm:prSet presAssocID="{7A4E671A-B171-4E38-B1F0-60D6AD1A83DC}" presName="parentText" presStyleLbl="node1" presStyleIdx="3" presStyleCnt="7" custLinFactNeighborY="11669">
        <dgm:presLayoutVars>
          <dgm:chMax val="0"/>
          <dgm:bulletEnabled val="1"/>
        </dgm:presLayoutVars>
      </dgm:prSet>
      <dgm:spPr/>
    </dgm:pt>
    <dgm:pt modelId="{E6FD285A-9328-49AB-91D2-2E15AB1940C4}" type="pres">
      <dgm:prSet presAssocID="{DCB70306-1039-456F-87F5-90BAD16C11D8}" presName="spacer" presStyleCnt="0"/>
      <dgm:spPr/>
    </dgm:pt>
    <dgm:pt modelId="{392D8F7E-85C0-4C5F-95D0-370FC360D9C5}" type="pres">
      <dgm:prSet presAssocID="{732FEAEC-EE04-4816-BF67-6EA1CF4F7C57}" presName="parentText" presStyleLbl="node1" presStyleIdx="4" presStyleCnt="7" custLinFactNeighborY="11669">
        <dgm:presLayoutVars>
          <dgm:chMax val="0"/>
          <dgm:bulletEnabled val="1"/>
        </dgm:presLayoutVars>
      </dgm:prSet>
      <dgm:spPr/>
    </dgm:pt>
    <dgm:pt modelId="{D8C07522-F5A6-4408-A447-23960164E3A6}" type="pres">
      <dgm:prSet presAssocID="{6A90FC85-5EE9-4E74-A06B-F1004528ED91}" presName="spacer" presStyleCnt="0"/>
      <dgm:spPr/>
    </dgm:pt>
    <dgm:pt modelId="{87E19A26-65F6-42CC-81DD-0728DD3105AA}" type="pres">
      <dgm:prSet presAssocID="{D2C15CB8-EDA7-4C98-8CD4-BBA6EAAF649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608EA6E-250B-49D6-B45E-7DAEB23ACA7F}" type="pres">
      <dgm:prSet presAssocID="{A47657F0-1649-4534-9D8D-7FB9BD20B7FA}" presName="spacer" presStyleCnt="0"/>
      <dgm:spPr/>
    </dgm:pt>
    <dgm:pt modelId="{A7EACBF4-FBEB-45E7-988E-A4B3B34336B2}" type="pres">
      <dgm:prSet presAssocID="{A30C282D-AAEA-43EC-B544-1CC16D9F5E9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D6E6E00-9C89-4172-916F-9810072E63F2}" srcId="{D749631F-23D1-4362-809E-A3CCAEAAE73B}" destId="{71CFE1D6-97EC-4F11-8220-EA82B0A208E2}" srcOrd="1" destOrd="0" parTransId="{B7B9F22C-5317-4C4B-BB3B-8F2542D8C8ED}" sibTransId="{D7F3768F-6E6A-44CD-8C99-E92B4D5D66D8}"/>
    <dgm:cxn modelId="{EAEEC506-A243-4AD2-A5E5-5A166118C48E}" type="presOf" srcId="{71CFE1D6-97EC-4F11-8220-EA82B0A208E2}" destId="{81E2ACA0-9375-4B88-A3F2-3D7D823B3CF7}" srcOrd="0" destOrd="0" presId="urn:microsoft.com/office/officeart/2005/8/layout/vList2"/>
    <dgm:cxn modelId="{B3C1BE11-42A8-4D2A-BB0E-C19126CB8932}" srcId="{D749631F-23D1-4362-809E-A3CCAEAAE73B}" destId="{D2C15CB8-EDA7-4C98-8CD4-BBA6EAAF6490}" srcOrd="5" destOrd="0" parTransId="{987B686F-26E1-40EB-A1B7-CB55A983990F}" sibTransId="{A47657F0-1649-4534-9D8D-7FB9BD20B7FA}"/>
    <dgm:cxn modelId="{4693F027-AE88-4BB4-89B8-ECE82712123F}" srcId="{D749631F-23D1-4362-809E-A3CCAEAAE73B}" destId="{732FEAEC-EE04-4816-BF67-6EA1CF4F7C57}" srcOrd="4" destOrd="0" parTransId="{9332BFCE-5906-4B77-A850-AB73F8105717}" sibTransId="{6A90FC85-5EE9-4E74-A06B-F1004528ED91}"/>
    <dgm:cxn modelId="{C591A163-C181-4DEB-B9F4-8F613C56D2F6}" type="presOf" srcId="{FE83960F-67C7-416F-9DCF-83949F799F26}" destId="{1E26EA23-B5E0-4F2E-A9B0-9ED6C45892F0}" srcOrd="0" destOrd="0" presId="urn:microsoft.com/office/officeart/2005/8/layout/vList2"/>
    <dgm:cxn modelId="{17EBE846-3B3D-4834-A8AA-5C916C857F60}" srcId="{D749631F-23D1-4362-809E-A3CCAEAAE73B}" destId="{A578A0C0-E220-433C-8134-C9FB6852FE35}" srcOrd="0" destOrd="0" parTransId="{D127C9F8-138C-473D-A827-8C17523822E0}" sibTransId="{44088370-519A-45E3-97F6-EB919CAFD228}"/>
    <dgm:cxn modelId="{FC58875A-F4EB-4744-B976-C0EFE2CA9B73}" type="presOf" srcId="{D749631F-23D1-4362-809E-A3CCAEAAE73B}" destId="{2A0F9FD3-A987-463E-B65E-4E3D8A65BD87}" srcOrd="0" destOrd="0" presId="urn:microsoft.com/office/officeart/2005/8/layout/vList2"/>
    <dgm:cxn modelId="{D061A69A-D1A7-48D3-8D95-D51FD9B0F844}" srcId="{D749631F-23D1-4362-809E-A3CCAEAAE73B}" destId="{FE83960F-67C7-416F-9DCF-83949F799F26}" srcOrd="2" destOrd="0" parTransId="{C3AF525E-D6FA-4D20-9D6C-8589C87103EB}" sibTransId="{790D13B7-912A-496A-988B-D8067099B7B9}"/>
    <dgm:cxn modelId="{DF8BCA9C-F327-40EC-8B2A-E34AEB74B24A}" type="presOf" srcId="{A30C282D-AAEA-43EC-B544-1CC16D9F5E95}" destId="{A7EACBF4-FBEB-45E7-988E-A4B3B34336B2}" srcOrd="0" destOrd="0" presId="urn:microsoft.com/office/officeart/2005/8/layout/vList2"/>
    <dgm:cxn modelId="{0033B0B9-3998-40C1-99DE-5A74EDC17725}" srcId="{D749631F-23D1-4362-809E-A3CCAEAAE73B}" destId="{7A4E671A-B171-4E38-B1F0-60D6AD1A83DC}" srcOrd="3" destOrd="0" parTransId="{DABCF9F2-FFC8-4A12-B830-6364039ED162}" sibTransId="{DCB70306-1039-456F-87F5-90BAD16C11D8}"/>
    <dgm:cxn modelId="{DE9EC7C0-BA5B-4FB4-A399-0A1580F1AC02}" type="presOf" srcId="{732FEAEC-EE04-4816-BF67-6EA1CF4F7C57}" destId="{392D8F7E-85C0-4C5F-95D0-370FC360D9C5}" srcOrd="0" destOrd="0" presId="urn:microsoft.com/office/officeart/2005/8/layout/vList2"/>
    <dgm:cxn modelId="{E70B2FDC-2F3E-4B71-91AC-25C4234C8E98}" type="presOf" srcId="{7A4E671A-B171-4E38-B1F0-60D6AD1A83DC}" destId="{59C41BD1-DDF7-4C88-A36F-C75CB2337C06}" srcOrd="0" destOrd="0" presId="urn:microsoft.com/office/officeart/2005/8/layout/vList2"/>
    <dgm:cxn modelId="{FDC7EADD-8767-4386-92E0-98AD0AEB27D7}" type="presOf" srcId="{D2C15CB8-EDA7-4C98-8CD4-BBA6EAAF6490}" destId="{87E19A26-65F6-42CC-81DD-0728DD3105AA}" srcOrd="0" destOrd="0" presId="urn:microsoft.com/office/officeart/2005/8/layout/vList2"/>
    <dgm:cxn modelId="{584D83E1-2DFC-48D7-A3C4-2783CBA4297D}" type="presOf" srcId="{A578A0C0-E220-433C-8134-C9FB6852FE35}" destId="{A1F2CE20-C9C3-4C1E-9544-A6E2EE4B0176}" srcOrd="0" destOrd="0" presId="urn:microsoft.com/office/officeart/2005/8/layout/vList2"/>
    <dgm:cxn modelId="{0B5B01E8-3FE8-4A90-87E9-0D67DF25F5A7}" srcId="{D749631F-23D1-4362-809E-A3CCAEAAE73B}" destId="{A30C282D-AAEA-43EC-B544-1CC16D9F5E95}" srcOrd="6" destOrd="0" parTransId="{8B1FA957-2E33-4AB9-9919-C24BAE5BCFA9}" sibTransId="{3931CD32-BD45-4F7A-9F81-5911DEA8954F}"/>
    <dgm:cxn modelId="{A44C8D29-F9B1-4566-ADB5-164510DBF0A8}" type="presParOf" srcId="{2A0F9FD3-A987-463E-B65E-4E3D8A65BD87}" destId="{A1F2CE20-C9C3-4C1E-9544-A6E2EE4B0176}" srcOrd="0" destOrd="0" presId="urn:microsoft.com/office/officeart/2005/8/layout/vList2"/>
    <dgm:cxn modelId="{8411C22A-23E7-4912-AEA2-C2B3911DEAE0}" type="presParOf" srcId="{2A0F9FD3-A987-463E-B65E-4E3D8A65BD87}" destId="{B2D71DC7-D945-44D8-8789-6B41B18371E5}" srcOrd="1" destOrd="0" presId="urn:microsoft.com/office/officeart/2005/8/layout/vList2"/>
    <dgm:cxn modelId="{CDEBDAF2-9277-4636-A8F2-CCE324459314}" type="presParOf" srcId="{2A0F9FD3-A987-463E-B65E-4E3D8A65BD87}" destId="{81E2ACA0-9375-4B88-A3F2-3D7D823B3CF7}" srcOrd="2" destOrd="0" presId="urn:microsoft.com/office/officeart/2005/8/layout/vList2"/>
    <dgm:cxn modelId="{367BF50E-0802-4EAF-AB99-B47DD339D552}" type="presParOf" srcId="{2A0F9FD3-A987-463E-B65E-4E3D8A65BD87}" destId="{34AC08D9-1E95-4AAD-BF47-A4BD07054DCC}" srcOrd="3" destOrd="0" presId="urn:microsoft.com/office/officeart/2005/8/layout/vList2"/>
    <dgm:cxn modelId="{498940B0-A5FD-4400-90A3-419AF038C7F4}" type="presParOf" srcId="{2A0F9FD3-A987-463E-B65E-4E3D8A65BD87}" destId="{1E26EA23-B5E0-4F2E-A9B0-9ED6C45892F0}" srcOrd="4" destOrd="0" presId="urn:microsoft.com/office/officeart/2005/8/layout/vList2"/>
    <dgm:cxn modelId="{0BEF7414-979F-4F29-ACAB-B2C51A6825AF}" type="presParOf" srcId="{2A0F9FD3-A987-463E-B65E-4E3D8A65BD87}" destId="{B3D819EC-68F2-4CB9-836C-7B06A75DBE91}" srcOrd="5" destOrd="0" presId="urn:microsoft.com/office/officeart/2005/8/layout/vList2"/>
    <dgm:cxn modelId="{96E258E1-29BF-4533-86DF-65B1810C396B}" type="presParOf" srcId="{2A0F9FD3-A987-463E-B65E-4E3D8A65BD87}" destId="{59C41BD1-DDF7-4C88-A36F-C75CB2337C06}" srcOrd="6" destOrd="0" presId="urn:microsoft.com/office/officeart/2005/8/layout/vList2"/>
    <dgm:cxn modelId="{ADC19E9E-715C-461F-B5A0-DEF12BC1C61E}" type="presParOf" srcId="{2A0F9FD3-A987-463E-B65E-4E3D8A65BD87}" destId="{E6FD285A-9328-49AB-91D2-2E15AB1940C4}" srcOrd="7" destOrd="0" presId="urn:microsoft.com/office/officeart/2005/8/layout/vList2"/>
    <dgm:cxn modelId="{7C095BFA-60DA-4462-9FDB-CC1A8B38C4FF}" type="presParOf" srcId="{2A0F9FD3-A987-463E-B65E-4E3D8A65BD87}" destId="{392D8F7E-85C0-4C5F-95D0-370FC360D9C5}" srcOrd="8" destOrd="0" presId="urn:microsoft.com/office/officeart/2005/8/layout/vList2"/>
    <dgm:cxn modelId="{B33FC7A9-679B-4B4A-AA48-5C7146CA0CFE}" type="presParOf" srcId="{2A0F9FD3-A987-463E-B65E-4E3D8A65BD87}" destId="{D8C07522-F5A6-4408-A447-23960164E3A6}" srcOrd="9" destOrd="0" presId="urn:microsoft.com/office/officeart/2005/8/layout/vList2"/>
    <dgm:cxn modelId="{C4C6A46B-1B0D-4E4B-B665-B0644AB00669}" type="presParOf" srcId="{2A0F9FD3-A987-463E-B65E-4E3D8A65BD87}" destId="{87E19A26-65F6-42CC-81DD-0728DD3105AA}" srcOrd="10" destOrd="0" presId="urn:microsoft.com/office/officeart/2005/8/layout/vList2"/>
    <dgm:cxn modelId="{119FC053-1C2E-4381-AFCF-5684BB257825}" type="presParOf" srcId="{2A0F9FD3-A987-463E-B65E-4E3D8A65BD87}" destId="{A608EA6E-250B-49D6-B45E-7DAEB23ACA7F}" srcOrd="11" destOrd="0" presId="urn:microsoft.com/office/officeart/2005/8/layout/vList2"/>
    <dgm:cxn modelId="{DBBE7F04-D104-4059-ABD9-2A79F65CE38C}" type="presParOf" srcId="{2A0F9FD3-A987-463E-B65E-4E3D8A65BD87}" destId="{A7EACBF4-FBEB-45E7-988E-A4B3B34336B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D08345-23B6-4EBD-8539-13BE9FA352A2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940A02-2D7C-4AD5-BB50-6D80241653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Helps in collecting data across the globe</a:t>
          </a:r>
        </a:p>
      </dgm:t>
    </dgm:pt>
    <dgm:pt modelId="{4D3C4E4C-77A1-4EFB-92AD-90D3362095D4}" type="parTrans" cxnId="{886452F0-CC2D-476D-80C7-7CA1B9CC8C09}">
      <dgm:prSet/>
      <dgm:spPr/>
      <dgm:t>
        <a:bodyPr/>
        <a:lstStyle/>
        <a:p>
          <a:endParaRPr lang="en-US"/>
        </a:p>
      </dgm:t>
    </dgm:pt>
    <dgm:pt modelId="{EBAC4E0F-1A35-4CAC-9281-A78B01420472}" type="sibTrans" cxnId="{886452F0-CC2D-476D-80C7-7CA1B9CC8C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1B756D-89D2-49D3-8834-0FE0735713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collect data about the behaviors, needs and opinions</a:t>
          </a:r>
        </a:p>
      </dgm:t>
    </dgm:pt>
    <dgm:pt modelId="{41271E8C-5A01-4FBE-A3FB-AF9BD9A9C423}" type="parTrans" cxnId="{F553B768-B967-4CBA-AD9A-EC3F783803E9}">
      <dgm:prSet/>
      <dgm:spPr/>
      <dgm:t>
        <a:bodyPr/>
        <a:lstStyle/>
        <a:p>
          <a:endParaRPr lang="en-US"/>
        </a:p>
      </dgm:t>
    </dgm:pt>
    <dgm:pt modelId="{E443979C-BB07-44BB-914C-85C03D6F7523}" type="sibTrans" cxnId="{F553B768-B967-4CBA-AD9A-EC3F783803E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0EDB51-3712-4491-B420-9A3929BAE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Helps in gauging the client satisfaction, opinions of various issues, finding out the overall reaction </a:t>
          </a:r>
        </a:p>
      </dgm:t>
    </dgm:pt>
    <dgm:pt modelId="{B14D60BF-7803-4073-B5B9-1EB113646DF9}" type="parTrans" cxnId="{3A91FDC8-43C4-49F8-BACC-C868B87388F6}">
      <dgm:prSet/>
      <dgm:spPr/>
      <dgm:t>
        <a:bodyPr/>
        <a:lstStyle/>
        <a:p>
          <a:endParaRPr lang="en-US"/>
        </a:p>
      </dgm:t>
    </dgm:pt>
    <dgm:pt modelId="{5CA2A5B4-D54A-4BC6-9752-65B4D5EC342E}" type="sibTrans" cxnId="{3A91FDC8-43C4-49F8-BACC-C868B87388F6}">
      <dgm:prSet/>
      <dgm:spPr/>
      <dgm:t>
        <a:bodyPr/>
        <a:lstStyle/>
        <a:p>
          <a:endParaRPr lang="en-US"/>
        </a:p>
      </dgm:t>
    </dgm:pt>
    <dgm:pt modelId="{0F7553D9-CA3C-44C5-BA37-2A9A82FEE188}" type="pres">
      <dgm:prSet presAssocID="{C9D08345-23B6-4EBD-8539-13BE9FA352A2}" presName="root" presStyleCnt="0">
        <dgm:presLayoutVars>
          <dgm:dir/>
          <dgm:resizeHandles val="exact"/>
        </dgm:presLayoutVars>
      </dgm:prSet>
      <dgm:spPr/>
    </dgm:pt>
    <dgm:pt modelId="{943CFA3B-742F-42D6-90D9-76BC8E98C00B}" type="pres">
      <dgm:prSet presAssocID="{E4940A02-2D7C-4AD5-BB50-6D80241653CD}" presName="compNode" presStyleCnt="0"/>
      <dgm:spPr/>
    </dgm:pt>
    <dgm:pt modelId="{F31CC0BF-1414-4DEC-A7AC-4D55E5F048E9}" type="pres">
      <dgm:prSet presAssocID="{E4940A02-2D7C-4AD5-BB50-6D80241653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68D8EFA-5FF2-40D1-ABB0-302DB0926F0C}" type="pres">
      <dgm:prSet presAssocID="{E4940A02-2D7C-4AD5-BB50-6D80241653CD}" presName="spaceRect" presStyleCnt="0"/>
      <dgm:spPr/>
    </dgm:pt>
    <dgm:pt modelId="{AF59A821-6940-49C9-BCF7-F3DA9B86395D}" type="pres">
      <dgm:prSet presAssocID="{E4940A02-2D7C-4AD5-BB50-6D80241653CD}" presName="textRect" presStyleLbl="revTx" presStyleIdx="0" presStyleCnt="3">
        <dgm:presLayoutVars>
          <dgm:chMax val="1"/>
          <dgm:chPref val="1"/>
        </dgm:presLayoutVars>
      </dgm:prSet>
      <dgm:spPr/>
    </dgm:pt>
    <dgm:pt modelId="{7D94B904-45A9-425E-B125-BC14F84C1B4A}" type="pres">
      <dgm:prSet presAssocID="{EBAC4E0F-1A35-4CAC-9281-A78B01420472}" presName="sibTrans" presStyleCnt="0"/>
      <dgm:spPr/>
    </dgm:pt>
    <dgm:pt modelId="{6D183183-7D44-4DC5-85A4-9B2BDD1FBD03}" type="pres">
      <dgm:prSet presAssocID="{371B756D-89D2-49D3-8834-0FE0735713A3}" presName="compNode" presStyleCnt="0"/>
      <dgm:spPr/>
    </dgm:pt>
    <dgm:pt modelId="{B2E129C7-D8AB-40AC-AA62-96AE76F726FB}" type="pres">
      <dgm:prSet presAssocID="{371B756D-89D2-49D3-8834-0FE0735713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AE57FBD-2036-492A-A5D6-DB1A072660BD}" type="pres">
      <dgm:prSet presAssocID="{371B756D-89D2-49D3-8834-0FE0735713A3}" presName="spaceRect" presStyleCnt="0"/>
      <dgm:spPr/>
    </dgm:pt>
    <dgm:pt modelId="{8B3A68F7-C7CD-4219-BDD8-E3B40540B1FB}" type="pres">
      <dgm:prSet presAssocID="{371B756D-89D2-49D3-8834-0FE0735713A3}" presName="textRect" presStyleLbl="revTx" presStyleIdx="1" presStyleCnt="3">
        <dgm:presLayoutVars>
          <dgm:chMax val="1"/>
          <dgm:chPref val="1"/>
        </dgm:presLayoutVars>
      </dgm:prSet>
      <dgm:spPr/>
    </dgm:pt>
    <dgm:pt modelId="{65DE572E-7F82-4786-A3E6-75E1C49F8588}" type="pres">
      <dgm:prSet presAssocID="{E443979C-BB07-44BB-914C-85C03D6F7523}" presName="sibTrans" presStyleCnt="0"/>
      <dgm:spPr/>
    </dgm:pt>
    <dgm:pt modelId="{6177008C-6026-45EF-BFD9-AB8F58BB9851}" type="pres">
      <dgm:prSet presAssocID="{8C0EDB51-3712-4491-B420-9A3929BAEC53}" presName="compNode" presStyleCnt="0"/>
      <dgm:spPr/>
    </dgm:pt>
    <dgm:pt modelId="{73A4F635-BA77-491A-B85C-E1792B3EB58C}" type="pres">
      <dgm:prSet presAssocID="{8C0EDB51-3712-4491-B420-9A3929BAEC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CF0C4395-A517-4461-9816-303E81584591}" type="pres">
      <dgm:prSet presAssocID="{8C0EDB51-3712-4491-B420-9A3929BAEC53}" presName="spaceRect" presStyleCnt="0"/>
      <dgm:spPr/>
    </dgm:pt>
    <dgm:pt modelId="{F61A7580-F338-453E-97F8-1F40E2DBDC5F}" type="pres">
      <dgm:prSet presAssocID="{8C0EDB51-3712-4491-B420-9A3929BAEC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49DD1E-5BBD-4C0F-B11C-07F839D01733}" type="presOf" srcId="{E4940A02-2D7C-4AD5-BB50-6D80241653CD}" destId="{AF59A821-6940-49C9-BCF7-F3DA9B86395D}" srcOrd="0" destOrd="0" presId="urn:microsoft.com/office/officeart/2018/2/layout/IconLabelList"/>
    <dgm:cxn modelId="{F553B768-B967-4CBA-AD9A-EC3F783803E9}" srcId="{C9D08345-23B6-4EBD-8539-13BE9FA352A2}" destId="{371B756D-89D2-49D3-8834-0FE0735713A3}" srcOrd="1" destOrd="0" parTransId="{41271E8C-5A01-4FBE-A3FB-AF9BD9A9C423}" sibTransId="{E443979C-BB07-44BB-914C-85C03D6F7523}"/>
    <dgm:cxn modelId="{4DBA654C-B8C1-4B60-A054-F5B1DC357F3D}" type="presOf" srcId="{371B756D-89D2-49D3-8834-0FE0735713A3}" destId="{8B3A68F7-C7CD-4219-BDD8-E3B40540B1FB}" srcOrd="0" destOrd="0" presId="urn:microsoft.com/office/officeart/2018/2/layout/IconLabelList"/>
    <dgm:cxn modelId="{7E954CC4-CE0C-41D6-BCDA-6BAD206D8682}" type="presOf" srcId="{8C0EDB51-3712-4491-B420-9A3929BAEC53}" destId="{F61A7580-F338-453E-97F8-1F40E2DBDC5F}" srcOrd="0" destOrd="0" presId="urn:microsoft.com/office/officeart/2018/2/layout/IconLabelList"/>
    <dgm:cxn modelId="{3A91FDC8-43C4-49F8-BACC-C868B87388F6}" srcId="{C9D08345-23B6-4EBD-8539-13BE9FA352A2}" destId="{8C0EDB51-3712-4491-B420-9A3929BAEC53}" srcOrd="2" destOrd="0" parTransId="{B14D60BF-7803-4073-B5B9-1EB113646DF9}" sibTransId="{5CA2A5B4-D54A-4BC6-9752-65B4D5EC342E}"/>
    <dgm:cxn modelId="{7209DED8-4CD4-41DE-8706-550B01011EDA}" type="presOf" srcId="{C9D08345-23B6-4EBD-8539-13BE9FA352A2}" destId="{0F7553D9-CA3C-44C5-BA37-2A9A82FEE188}" srcOrd="0" destOrd="0" presId="urn:microsoft.com/office/officeart/2018/2/layout/IconLabelList"/>
    <dgm:cxn modelId="{886452F0-CC2D-476D-80C7-7CA1B9CC8C09}" srcId="{C9D08345-23B6-4EBD-8539-13BE9FA352A2}" destId="{E4940A02-2D7C-4AD5-BB50-6D80241653CD}" srcOrd="0" destOrd="0" parTransId="{4D3C4E4C-77A1-4EFB-92AD-90D3362095D4}" sibTransId="{EBAC4E0F-1A35-4CAC-9281-A78B01420472}"/>
    <dgm:cxn modelId="{9C5BF3C2-5A1C-42BB-ADF7-17C6E1769BA2}" type="presParOf" srcId="{0F7553D9-CA3C-44C5-BA37-2A9A82FEE188}" destId="{943CFA3B-742F-42D6-90D9-76BC8E98C00B}" srcOrd="0" destOrd="0" presId="urn:microsoft.com/office/officeart/2018/2/layout/IconLabelList"/>
    <dgm:cxn modelId="{F7398138-F689-4BAC-96DC-35EB3AAEE0FF}" type="presParOf" srcId="{943CFA3B-742F-42D6-90D9-76BC8E98C00B}" destId="{F31CC0BF-1414-4DEC-A7AC-4D55E5F048E9}" srcOrd="0" destOrd="0" presId="urn:microsoft.com/office/officeart/2018/2/layout/IconLabelList"/>
    <dgm:cxn modelId="{F5C0FB82-5248-4469-9541-B01EF5FE352D}" type="presParOf" srcId="{943CFA3B-742F-42D6-90D9-76BC8E98C00B}" destId="{668D8EFA-5FF2-40D1-ABB0-302DB0926F0C}" srcOrd="1" destOrd="0" presId="urn:microsoft.com/office/officeart/2018/2/layout/IconLabelList"/>
    <dgm:cxn modelId="{DB9343BF-0349-414F-81E8-24178DF04859}" type="presParOf" srcId="{943CFA3B-742F-42D6-90D9-76BC8E98C00B}" destId="{AF59A821-6940-49C9-BCF7-F3DA9B86395D}" srcOrd="2" destOrd="0" presId="urn:microsoft.com/office/officeart/2018/2/layout/IconLabelList"/>
    <dgm:cxn modelId="{5CEE9C81-808E-4657-9627-14625C470BDC}" type="presParOf" srcId="{0F7553D9-CA3C-44C5-BA37-2A9A82FEE188}" destId="{7D94B904-45A9-425E-B125-BC14F84C1B4A}" srcOrd="1" destOrd="0" presId="urn:microsoft.com/office/officeart/2018/2/layout/IconLabelList"/>
    <dgm:cxn modelId="{00464956-C8BD-4FDC-B823-013D582A2750}" type="presParOf" srcId="{0F7553D9-CA3C-44C5-BA37-2A9A82FEE188}" destId="{6D183183-7D44-4DC5-85A4-9B2BDD1FBD03}" srcOrd="2" destOrd="0" presId="urn:microsoft.com/office/officeart/2018/2/layout/IconLabelList"/>
    <dgm:cxn modelId="{5FA730D6-B1AD-4EB1-B5CE-14B063E65451}" type="presParOf" srcId="{6D183183-7D44-4DC5-85A4-9B2BDD1FBD03}" destId="{B2E129C7-D8AB-40AC-AA62-96AE76F726FB}" srcOrd="0" destOrd="0" presId="urn:microsoft.com/office/officeart/2018/2/layout/IconLabelList"/>
    <dgm:cxn modelId="{82751927-E768-43F9-AA38-DA8DE1542953}" type="presParOf" srcId="{6D183183-7D44-4DC5-85A4-9B2BDD1FBD03}" destId="{5AE57FBD-2036-492A-A5D6-DB1A072660BD}" srcOrd="1" destOrd="0" presId="urn:microsoft.com/office/officeart/2018/2/layout/IconLabelList"/>
    <dgm:cxn modelId="{9C382DE6-9C65-4D3C-9FF9-2C5DF26C77DA}" type="presParOf" srcId="{6D183183-7D44-4DC5-85A4-9B2BDD1FBD03}" destId="{8B3A68F7-C7CD-4219-BDD8-E3B40540B1FB}" srcOrd="2" destOrd="0" presId="urn:microsoft.com/office/officeart/2018/2/layout/IconLabelList"/>
    <dgm:cxn modelId="{754835C2-5AEF-4F89-B0E4-3231A4FA1CA9}" type="presParOf" srcId="{0F7553D9-CA3C-44C5-BA37-2A9A82FEE188}" destId="{65DE572E-7F82-4786-A3E6-75E1C49F8588}" srcOrd="3" destOrd="0" presId="urn:microsoft.com/office/officeart/2018/2/layout/IconLabelList"/>
    <dgm:cxn modelId="{80BDE3D4-D430-4DD2-BA73-986290EAC41E}" type="presParOf" srcId="{0F7553D9-CA3C-44C5-BA37-2A9A82FEE188}" destId="{6177008C-6026-45EF-BFD9-AB8F58BB9851}" srcOrd="4" destOrd="0" presId="urn:microsoft.com/office/officeart/2018/2/layout/IconLabelList"/>
    <dgm:cxn modelId="{6A4823AD-65F3-4EFC-AFF7-59CD40B8B1D0}" type="presParOf" srcId="{6177008C-6026-45EF-BFD9-AB8F58BB9851}" destId="{73A4F635-BA77-491A-B85C-E1792B3EB58C}" srcOrd="0" destOrd="0" presId="urn:microsoft.com/office/officeart/2018/2/layout/IconLabelList"/>
    <dgm:cxn modelId="{B1EBAC09-B0A6-47A2-B48B-5EEC34034BE2}" type="presParOf" srcId="{6177008C-6026-45EF-BFD9-AB8F58BB9851}" destId="{CF0C4395-A517-4461-9816-303E81584591}" srcOrd="1" destOrd="0" presId="urn:microsoft.com/office/officeart/2018/2/layout/IconLabelList"/>
    <dgm:cxn modelId="{E7940730-A6AB-4DD6-B627-CCFD04CE1C04}" type="presParOf" srcId="{6177008C-6026-45EF-BFD9-AB8F58BB9851}" destId="{F61A7580-F338-453E-97F8-1F40E2DBDC5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US" sz="3500" dirty="0"/>
            <a:t>Online Survey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endParaRPr lang="en-US" dirty="0"/>
        </a:p>
      </dgm:t>
    </dgm:pt>
    <dgm:pt modelId="{53742231-981F-480A-940F-203EC2F7423F}">
      <dgm:prSet custT="1"/>
      <dgm:spPr/>
      <dgm:t>
        <a:bodyPr/>
        <a:lstStyle/>
        <a:p>
          <a:pPr>
            <a:defRPr cap="all"/>
          </a:pPr>
          <a:r>
            <a:rPr lang="en-US" sz="3500" dirty="0"/>
            <a:t>In-Person Survey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endParaRPr lang="en-US"/>
        </a:p>
      </dgm:t>
    </dgm:pt>
    <dgm:pt modelId="{9EF41CC5-EF3B-4A6D-8229-3F1333EADFB3}">
      <dgm:prSet custT="1"/>
      <dgm:spPr/>
      <dgm:t>
        <a:bodyPr/>
        <a:lstStyle/>
        <a:p>
          <a:pPr>
            <a:defRPr cap="all"/>
          </a:pPr>
          <a:r>
            <a:rPr lang="en-US" sz="3500" dirty="0"/>
            <a:t>Phone Survey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endParaRPr lang="en-US"/>
        </a:p>
      </dgm:t>
    </dgm:pt>
    <dgm:pt modelId="{6B45531C-5F23-442D-A18E-5FCA041A3BD5}" type="pres">
      <dgm:prSet presAssocID="{8AA20905-3954-474B-A606-562BCA026DC1}" presName="linear" presStyleCnt="0">
        <dgm:presLayoutVars>
          <dgm:animLvl val="lvl"/>
          <dgm:resizeHandles val="exact"/>
        </dgm:presLayoutVars>
      </dgm:prSet>
      <dgm:spPr/>
    </dgm:pt>
    <dgm:pt modelId="{82DC9F2B-B5B9-46B0-B1A5-E97BDB10EEA7}" type="pres">
      <dgm:prSet presAssocID="{DC13AB6D-DEA2-4CBB-AC69-1EF1A6AD1512}" presName="parentText" presStyleLbl="node1" presStyleIdx="0" presStyleCnt="3" custLinFactY="-15107" custLinFactNeighborX="157" custLinFactNeighborY="-100000">
        <dgm:presLayoutVars>
          <dgm:chMax val="0"/>
          <dgm:bulletEnabled val="1"/>
        </dgm:presLayoutVars>
      </dgm:prSet>
      <dgm:spPr/>
    </dgm:pt>
    <dgm:pt modelId="{2277709D-EA07-4297-9503-6B483E5CA35C}" type="pres">
      <dgm:prSet presAssocID="{9C64CC83-643C-4E12-8F97-BC19DC031190}" presName="spacer" presStyleCnt="0"/>
      <dgm:spPr/>
    </dgm:pt>
    <dgm:pt modelId="{56E946FA-2E2F-4BAB-BA27-BD82A40CFD2E}" type="pres">
      <dgm:prSet presAssocID="{53742231-981F-480A-940F-203EC2F7423F}" presName="parentText" presStyleLbl="node1" presStyleIdx="1" presStyleCnt="3" custLinFactNeighborX="221" custLinFactNeighborY="1">
        <dgm:presLayoutVars>
          <dgm:chMax val="0"/>
          <dgm:bulletEnabled val="1"/>
        </dgm:presLayoutVars>
      </dgm:prSet>
      <dgm:spPr/>
    </dgm:pt>
    <dgm:pt modelId="{00A697F3-D867-431F-9F42-0595CBDD9C36}" type="pres">
      <dgm:prSet presAssocID="{EF449C32-A7AE-4099-9E9B-9E2F736A89CE}" presName="spacer" presStyleCnt="0"/>
      <dgm:spPr/>
    </dgm:pt>
    <dgm:pt modelId="{78895974-A392-4F32-B6D6-8A05F49E0FE5}" type="pres">
      <dgm:prSet presAssocID="{9EF41CC5-EF3B-4A6D-8229-3F1333EADF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D324F50-7E52-4768-9F29-D3A4980BA05A}" type="presOf" srcId="{8AA20905-3954-474B-A606-562BCA026DC1}" destId="{6B45531C-5F23-442D-A18E-5FCA041A3BD5}" srcOrd="0" destOrd="0" presId="urn:microsoft.com/office/officeart/2005/8/layout/vList2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1E625D96-775D-4212-AB74-611CCAF4F3DC}" type="presOf" srcId="{DC13AB6D-DEA2-4CBB-AC69-1EF1A6AD1512}" destId="{82DC9F2B-B5B9-46B0-B1A5-E97BDB10EEA7}" srcOrd="0" destOrd="0" presId="urn:microsoft.com/office/officeart/2005/8/layout/vList2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0AB78ECF-585C-4943-8B71-22EB990D5CD5}" type="presOf" srcId="{53742231-981F-480A-940F-203EC2F7423F}" destId="{56E946FA-2E2F-4BAB-BA27-BD82A40CFD2E}" srcOrd="0" destOrd="0" presId="urn:microsoft.com/office/officeart/2005/8/layout/vList2"/>
    <dgm:cxn modelId="{80B6BDD6-D6E4-4594-82DD-5E138BEBD504}" type="presOf" srcId="{9EF41CC5-EF3B-4A6D-8229-3F1333EADFB3}" destId="{78895974-A392-4F32-B6D6-8A05F49E0FE5}" srcOrd="0" destOrd="0" presId="urn:microsoft.com/office/officeart/2005/8/layout/vList2"/>
    <dgm:cxn modelId="{36ECDFDB-A7CE-44F9-86AD-E0F4C9971690}" type="presParOf" srcId="{6B45531C-5F23-442D-A18E-5FCA041A3BD5}" destId="{82DC9F2B-B5B9-46B0-B1A5-E97BDB10EEA7}" srcOrd="0" destOrd="0" presId="urn:microsoft.com/office/officeart/2005/8/layout/vList2"/>
    <dgm:cxn modelId="{C4BD6A24-003E-45B5-9176-2D19A31FA42E}" type="presParOf" srcId="{6B45531C-5F23-442D-A18E-5FCA041A3BD5}" destId="{2277709D-EA07-4297-9503-6B483E5CA35C}" srcOrd="1" destOrd="0" presId="urn:microsoft.com/office/officeart/2005/8/layout/vList2"/>
    <dgm:cxn modelId="{FE4A5D61-B80C-420B-A889-9227B297C0B3}" type="presParOf" srcId="{6B45531C-5F23-442D-A18E-5FCA041A3BD5}" destId="{56E946FA-2E2F-4BAB-BA27-BD82A40CFD2E}" srcOrd="2" destOrd="0" presId="urn:microsoft.com/office/officeart/2005/8/layout/vList2"/>
    <dgm:cxn modelId="{58D2B990-1161-4F9D-AEAA-E9BB7DE9DEBA}" type="presParOf" srcId="{6B45531C-5F23-442D-A18E-5FCA041A3BD5}" destId="{00A697F3-D867-431F-9F42-0595CBDD9C36}" srcOrd="3" destOrd="0" presId="urn:microsoft.com/office/officeart/2005/8/layout/vList2"/>
    <dgm:cxn modelId="{2916AB4B-12A1-43D1-95A1-61EF5EF62DC3}" type="presParOf" srcId="{6B45531C-5F23-442D-A18E-5FCA041A3BD5}" destId="{78895974-A392-4F32-B6D6-8A05F49E0F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6922E0-44B9-4A65-8D11-40C0A58F7B17}" type="doc">
      <dgm:prSet loTypeId="urn:microsoft.com/office/officeart/2005/8/layout/list1" loCatId="list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63C9B373-6789-41A1-95BD-AF07284D0C4A}">
      <dgm:prSet/>
      <dgm:spPr/>
      <dgm:t>
        <a:bodyPr/>
        <a:lstStyle/>
        <a:p>
          <a:r>
            <a:rPr lang="en-US" b="0" i="0"/>
            <a:t>Larger Target </a:t>
          </a:r>
          <a:endParaRPr lang="en-US"/>
        </a:p>
      </dgm:t>
    </dgm:pt>
    <dgm:pt modelId="{44BC7EFC-4FE5-4F95-BFB8-2131B505E889}" type="parTrans" cxnId="{BEAE0E3B-2B27-48A1-B08A-00219751011E}">
      <dgm:prSet/>
      <dgm:spPr/>
      <dgm:t>
        <a:bodyPr/>
        <a:lstStyle/>
        <a:p>
          <a:endParaRPr lang="en-US"/>
        </a:p>
      </dgm:t>
    </dgm:pt>
    <dgm:pt modelId="{9F9AEDAC-43AF-4195-87B4-9A607966FB23}" type="sibTrans" cxnId="{BEAE0E3B-2B27-48A1-B08A-00219751011E}">
      <dgm:prSet/>
      <dgm:spPr/>
      <dgm:t>
        <a:bodyPr/>
        <a:lstStyle/>
        <a:p>
          <a:endParaRPr lang="en-US"/>
        </a:p>
      </dgm:t>
    </dgm:pt>
    <dgm:pt modelId="{AF2EAB43-63F9-43D6-8871-46D45BCD0307}">
      <dgm:prSet/>
      <dgm:spPr/>
      <dgm:t>
        <a:bodyPr/>
        <a:lstStyle/>
        <a:p>
          <a:r>
            <a:rPr lang="en-US" b="0" i="0"/>
            <a:t>Quick responses</a:t>
          </a:r>
          <a:endParaRPr lang="en-US"/>
        </a:p>
      </dgm:t>
    </dgm:pt>
    <dgm:pt modelId="{C1E127B2-9B74-46E9-B8D6-A6FB39BC30C3}" type="parTrans" cxnId="{65484B6E-AB03-4DB1-8215-EF205BA6DD4D}">
      <dgm:prSet/>
      <dgm:spPr/>
      <dgm:t>
        <a:bodyPr/>
        <a:lstStyle/>
        <a:p>
          <a:endParaRPr lang="en-US"/>
        </a:p>
      </dgm:t>
    </dgm:pt>
    <dgm:pt modelId="{6081E514-CB42-4BED-B223-66AC19491809}" type="sibTrans" cxnId="{65484B6E-AB03-4DB1-8215-EF205BA6DD4D}">
      <dgm:prSet/>
      <dgm:spPr/>
      <dgm:t>
        <a:bodyPr/>
        <a:lstStyle/>
        <a:p>
          <a:endParaRPr lang="en-US"/>
        </a:p>
      </dgm:t>
    </dgm:pt>
    <dgm:pt modelId="{05E35FAA-BD1A-44CE-AE77-7519918B2C06}">
      <dgm:prSet/>
      <dgm:spPr/>
      <dgm:t>
        <a:bodyPr/>
        <a:lstStyle/>
        <a:p>
          <a:r>
            <a:rPr lang="en-US" b="0" i="0" dirty="0"/>
            <a:t>Higher response rates</a:t>
          </a:r>
          <a:endParaRPr lang="en-US" dirty="0"/>
        </a:p>
      </dgm:t>
    </dgm:pt>
    <dgm:pt modelId="{3DCAAB10-9595-45BC-B096-7E53C86079FD}" type="parTrans" cxnId="{A14BE663-D697-4485-A9D3-EC6A509471C3}">
      <dgm:prSet/>
      <dgm:spPr/>
      <dgm:t>
        <a:bodyPr/>
        <a:lstStyle/>
        <a:p>
          <a:endParaRPr lang="en-US"/>
        </a:p>
      </dgm:t>
    </dgm:pt>
    <dgm:pt modelId="{37A31199-821C-4892-829F-EE5992C0AC6D}" type="sibTrans" cxnId="{A14BE663-D697-4485-A9D3-EC6A509471C3}">
      <dgm:prSet/>
      <dgm:spPr/>
      <dgm:t>
        <a:bodyPr/>
        <a:lstStyle/>
        <a:p>
          <a:endParaRPr lang="en-US"/>
        </a:p>
      </dgm:t>
    </dgm:pt>
    <dgm:pt modelId="{AFE0C3AA-364A-4C5B-B523-3EC0471A0DFA}">
      <dgm:prSet/>
      <dgm:spPr/>
      <dgm:t>
        <a:bodyPr/>
        <a:lstStyle/>
        <a:p>
          <a:r>
            <a:rPr lang="en-US" b="0" i="0"/>
            <a:t>Visual aids</a:t>
          </a:r>
          <a:endParaRPr lang="en-US"/>
        </a:p>
      </dgm:t>
    </dgm:pt>
    <dgm:pt modelId="{50292408-7614-4147-BDD0-898ADE32F894}" type="parTrans" cxnId="{A8232D31-22D4-4936-8A9A-96B214EED3CA}">
      <dgm:prSet/>
      <dgm:spPr/>
      <dgm:t>
        <a:bodyPr/>
        <a:lstStyle/>
        <a:p>
          <a:endParaRPr lang="en-US"/>
        </a:p>
      </dgm:t>
    </dgm:pt>
    <dgm:pt modelId="{1A38DFC4-0D9A-49F4-AD86-0903487D6922}" type="sibTrans" cxnId="{A8232D31-22D4-4936-8A9A-96B214EED3CA}">
      <dgm:prSet/>
      <dgm:spPr/>
      <dgm:t>
        <a:bodyPr/>
        <a:lstStyle/>
        <a:p>
          <a:endParaRPr lang="en-US"/>
        </a:p>
      </dgm:t>
    </dgm:pt>
    <dgm:pt modelId="{8B68F8AE-258D-42F3-B427-F0CE5488895C}">
      <dgm:prSet/>
      <dgm:spPr/>
      <dgm:t>
        <a:bodyPr/>
        <a:lstStyle/>
        <a:p>
          <a:r>
            <a:rPr lang="en-US" b="0" i="0"/>
            <a:t>Less expensive</a:t>
          </a:r>
          <a:endParaRPr lang="en-US"/>
        </a:p>
      </dgm:t>
    </dgm:pt>
    <dgm:pt modelId="{FCD78DB7-F1D3-4C82-9587-8868FBF06CF6}" type="parTrans" cxnId="{DDF44A9C-BA43-4835-9E0D-40E86C0491E9}">
      <dgm:prSet/>
      <dgm:spPr/>
      <dgm:t>
        <a:bodyPr/>
        <a:lstStyle/>
        <a:p>
          <a:endParaRPr lang="en-US"/>
        </a:p>
      </dgm:t>
    </dgm:pt>
    <dgm:pt modelId="{07A487B0-327C-49A6-BCA9-8AD1291CBCD5}" type="sibTrans" cxnId="{DDF44A9C-BA43-4835-9E0D-40E86C0491E9}">
      <dgm:prSet/>
      <dgm:spPr/>
      <dgm:t>
        <a:bodyPr/>
        <a:lstStyle/>
        <a:p>
          <a:endParaRPr lang="en-US"/>
        </a:p>
      </dgm:t>
    </dgm:pt>
    <dgm:pt modelId="{D699856A-1654-4400-BF67-B9AF50713468}">
      <dgm:prSet/>
      <dgm:spPr/>
      <dgm:t>
        <a:bodyPr/>
        <a:lstStyle/>
        <a:p>
          <a:r>
            <a:rPr lang="en-US" b="0" i="0"/>
            <a:t>Time- efficient</a:t>
          </a:r>
          <a:endParaRPr lang="en-US"/>
        </a:p>
      </dgm:t>
    </dgm:pt>
    <dgm:pt modelId="{C67F6DC5-D851-455A-9698-73C2EAF20694}" type="parTrans" cxnId="{B8C1B260-E8FC-49D3-BE73-9E8162AEB73B}">
      <dgm:prSet/>
      <dgm:spPr/>
      <dgm:t>
        <a:bodyPr/>
        <a:lstStyle/>
        <a:p>
          <a:endParaRPr lang="en-US"/>
        </a:p>
      </dgm:t>
    </dgm:pt>
    <dgm:pt modelId="{6EDD9C97-36D5-4F69-A7AB-C3DA58E75183}" type="sibTrans" cxnId="{B8C1B260-E8FC-49D3-BE73-9E8162AEB73B}">
      <dgm:prSet/>
      <dgm:spPr/>
      <dgm:t>
        <a:bodyPr/>
        <a:lstStyle/>
        <a:p>
          <a:endParaRPr lang="en-US"/>
        </a:p>
      </dgm:t>
    </dgm:pt>
    <dgm:pt modelId="{3DB38C9F-24F4-4C0A-9A29-C1073A71FA50}">
      <dgm:prSet/>
      <dgm:spPr/>
      <dgm:t>
        <a:bodyPr/>
        <a:lstStyle/>
        <a:p>
          <a:r>
            <a:rPr lang="en-US" b="0" i="0"/>
            <a:t>Quick data compilation</a:t>
          </a:r>
          <a:endParaRPr lang="en-US"/>
        </a:p>
      </dgm:t>
    </dgm:pt>
    <dgm:pt modelId="{F3BF6845-3C0A-41A7-B25B-1D7E5AAC69C6}" type="parTrans" cxnId="{6EBD858C-E06B-4708-A2F2-A9EAB908AFDE}">
      <dgm:prSet/>
      <dgm:spPr/>
      <dgm:t>
        <a:bodyPr/>
        <a:lstStyle/>
        <a:p>
          <a:endParaRPr lang="en-US"/>
        </a:p>
      </dgm:t>
    </dgm:pt>
    <dgm:pt modelId="{678E88CB-3744-4683-BFBD-52B0E2722B2D}" type="sibTrans" cxnId="{6EBD858C-E06B-4708-A2F2-A9EAB908AFDE}">
      <dgm:prSet/>
      <dgm:spPr/>
      <dgm:t>
        <a:bodyPr/>
        <a:lstStyle/>
        <a:p>
          <a:endParaRPr lang="en-US"/>
        </a:p>
      </dgm:t>
    </dgm:pt>
    <dgm:pt modelId="{3B5AD7E0-61B9-4AD5-8498-6E1ACD7EED5E}" type="pres">
      <dgm:prSet presAssocID="{956922E0-44B9-4A65-8D11-40C0A58F7B17}" presName="linear" presStyleCnt="0">
        <dgm:presLayoutVars>
          <dgm:dir/>
          <dgm:animLvl val="lvl"/>
          <dgm:resizeHandles val="exact"/>
        </dgm:presLayoutVars>
      </dgm:prSet>
      <dgm:spPr/>
    </dgm:pt>
    <dgm:pt modelId="{AB509DFB-1B3A-45F4-B4A2-CC3D0AFA288A}" type="pres">
      <dgm:prSet presAssocID="{63C9B373-6789-41A1-95BD-AF07284D0C4A}" presName="parentLin" presStyleCnt="0"/>
      <dgm:spPr/>
    </dgm:pt>
    <dgm:pt modelId="{5DB0A47B-DD88-4A87-A52C-AE2427CD2005}" type="pres">
      <dgm:prSet presAssocID="{63C9B373-6789-41A1-95BD-AF07284D0C4A}" presName="parentLeftMargin" presStyleLbl="node1" presStyleIdx="0" presStyleCnt="7"/>
      <dgm:spPr/>
    </dgm:pt>
    <dgm:pt modelId="{414849D6-16B9-491D-AC98-52926DFCC764}" type="pres">
      <dgm:prSet presAssocID="{63C9B373-6789-41A1-95BD-AF07284D0C4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B18D5B9-C31F-405E-AFF3-AB7A1C9DEE96}" type="pres">
      <dgm:prSet presAssocID="{63C9B373-6789-41A1-95BD-AF07284D0C4A}" presName="negativeSpace" presStyleCnt="0"/>
      <dgm:spPr/>
    </dgm:pt>
    <dgm:pt modelId="{75D88604-DA97-40D8-8B8C-7242391A8D22}" type="pres">
      <dgm:prSet presAssocID="{63C9B373-6789-41A1-95BD-AF07284D0C4A}" presName="childText" presStyleLbl="conFgAcc1" presStyleIdx="0" presStyleCnt="7">
        <dgm:presLayoutVars>
          <dgm:bulletEnabled val="1"/>
        </dgm:presLayoutVars>
      </dgm:prSet>
      <dgm:spPr/>
    </dgm:pt>
    <dgm:pt modelId="{1972E610-E8D9-4F6F-87AC-80DA1807A223}" type="pres">
      <dgm:prSet presAssocID="{9F9AEDAC-43AF-4195-87B4-9A607966FB23}" presName="spaceBetweenRectangles" presStyleCnt="0"/>
      <dgm:spPr/>
    </dgm:pt>
    <dgm:pt modelId="{588A3617-7200-4347-B800-EA8CDAE4F3FA}" type="pres">
      <dgm:prSet presAssocID="{AF2EAB43-63F9-43D6-8871-46D45BCD0307}" presName="parentLin" presStyleCnt="0"/>
      <dgm:spPr/>
    </dgm:pt>
    <dgm:pt modelId="{D85299E5-F987-47A1-B0EF-FD172B64A16C}" type="pres">
      <dgm:prSet presAssocID="{AF2EAB43-63F9-43D6-8871-46D45BCD0307}" presName="parentLeftMargin" presStyleLbl="node1" presStyleIdx="0" presStyleCnt="7"/>
      <dgm:spPr/>
    </dgm:pt>
    <dgm:pt modelId="{30717054-C86D-4A1A-A42A-072D953F8D1D}" type="pres">
      <dgm:prSet presAssocID="{AF2EAB43-63F9-43D6-8871-46D45BCD030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329B734-5C98-4642-AEAD-453B0D012F8F}" type="pres">
      <dgm:prSet presAssocID="{AF2EAB43-63F9-43D6-8871-46D45BCD0307}" presName="negativeSpace" presStyleCnt="0"/>
      <dgm:spPr/>
    </dgm:pt>
    <dgm:pt modelId="{AA7B12EF-D5E1-48BE-AF4A-CCCB63EA524E}" type="pres">
      <dgm:prSet presAssocID="{AF2EAB43-63F9-43D6-8871-46D45BCD0307}" presName="childText" presStyleLbl="conFgAcc1" presStyleIdx="1" presStyleCnt="7">
        <dgm:presLayoutVars>
          <dgm:bulletEnabled val="1"/>
        </dgm:presLayoutVars>
      </dgm:prSet>
      <dgm:spPr/>
    </dgm:pt>
    <dgm:pt modelId="{4625C9C8-84B9-4CFA-8728-D5AB22F443C1}" type="pres">
      <dgm:prSet presAssocID="{6081E514-CB42-4BED-B223-66AC19491809}" presName="spaceBetweenRectangles" presStyleCnt="0"/>
      <dgm:spPr/>
    </dgm:pt>
    <dgm:pt modelId="{42DC3CAD-104A-4B01-9D55-BA25F630FC60}" type="pres">
      <dgm:prSet presAssocID="{05E35FAA-BD1A-44CE-AE77-7519918B2C06}" presName="parentLin" presStyleCnt="0"/>
      <dgm:spPr/>
    </dgm:pt>
    <dgm:pt modelId="{0C292E7B-C08B-420A-80B5-923ACEEDF347}" type="pres">
      <dgm:prSet presAssocID="{05E35FAA-BD1A-44CE-AE77-7519918B2C06}" presName="parentLeftMargin" presStyleLbl="node1" presStyleIdx="1" presStyleCnt="7"/>
      <dgm:spPr/>
    </dgm:pt>
    <dgm:pt modelId="{3A945674-FF1B-4C42-B275-27C82AD51554}" type="pres">
      <dgm:prSet presAssocID="{05E35FAA-BD1A-44CE-AE77-7519918B2C0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F56A21E-60C1-4308-B102-86128DB85D6D}" type="pres">
      <dgm:prSet presAssocID="{05E35FAA-BD1A-44CE-AE77-7519918B2C06}" presName="negativeSpace" presStyleCnt="0"/>
      <dgm:spPr/>
    </dgm:pt>
    <dgm:pt modelId="{5AF35030-6E8B-46E5-A011-ABF1FF420952}" type="pres">
      <dgm:prSet presAssocID="{05E35FAA-BD1A-44CE-AE77-7519918B2C06}" presName="childText" presStyleLbl="conFgAcc1" presStyleIdx="2" presStyleCnt="7">
        <dgm:presLayoutVars>
          <dgm:bulletEnabled val="1"/>
        </dgm:presLayoutVars>
      </dgm:prSet>
      <dgm:spPr/>
    </dgm:pt>
    <dgm:pt modelId="{8FA375BA-A035-444E-892F-770D84880A4F}" type="pres">
      <dgm:prSet presAssocID="{37A31199-821C-4892-829F-EE5992C0AC6D}" presName="spaceBetweenRectangles" presStyleCnt="0"/>
      <dgm:spPr/>
    </dgm:pt>
    <dgm:pt modelId="{36AE9384-D799-4AD4-8AAD-8563524F7111}" type="pres">
      <dgm:prSet presAssocID="{AFE0C3AA-364A-4C5B-B523-3EC0471A0DFA}" presName="parentLin" presStyleCnt="0"/>
      <dgm:spPr/>
    </dgm:pt>
    <dgm:pt modelId="{11F6E9E3-BDDF-4EE4-8CE2-D1DD9A0407BA}" type="pres">
      <dgm:prSet presAssocID="{AFE0C3AA-364A-4C5B-B523-3EC0471A0DFA}" presName="parentLeftMargin" presStyleLbl="node1" presStyleIdx="2" presStyleCnt="7"/>
      <dgm:spPr/>
    </dgm:pt>
    <dgm:pt modelId="{D432AAFF-8AE3-44FD-A99C-2DD95A900C01}" type="pres">
      <dgm:prSet presAssocID="{AFE0C3AA-364A-4C5B-B523-3EC0471A0DF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535F66C-B4DE-4D30-92F7-21DF45BCE904}" type="pres">
      <dgm:prSet presAssocID="{AFE0C3AA-364A-4C5B-B523-3EC0471A0DFA}" presName="negativeSpace" presStyleCnt="0"/>
      <dgm:spPr/>
    </dgm:pt>
    <dgm:pt modelId="{3154522B-62D4-4E38-97D9-7E7E4AC45DCE}" type="pres">
      <dgm:prSet presAssocID="{AFE0C3AA-364A-4C5B-B523-3EC0471A0DFA}" presName="childText" presStyleLbl="conFgAcc1" presStyleIdx="3" presStyleCnt="7">
        <dgm:presLayoutVars>
          <dgm:bulletEnabled val="1"/>
        </dgm:presLayoutVars>
      </dgm:prSet>
      <dgm:spPr/>
    </dgm:pt>
    <dgm:pt modelId="{5D4F6346-5815-4CD5-9B2C-AF83015DB4CB}" type="pres">
      <dgm:prSet presAssocID="{1A38DFC4-0D9A-49F4-AD86-0903487D6922}" presName="spaceBetweenRectangles" presStyleCnt="0"/>
      <dgm:spPr/>
    </dgm:pt>
    <dgm:pt modelId="{BD05330B-B94F-459D-9CC8-E95F1C047D16}" type="pres">
      <dgm:prSet presAssocID="{8B68F8AE-258D-42F3-B427-F0CE5488895C}" presName="parentLin" presStyleCnt="0"/>
      <dgm:spPr/>
    </dgm:pt>
    <dgm:pt modelId="{85AF1F67-1A61-4F3C-A28A-26883F0B06DA}" type="pres">
      <dgm:prSet presAssocID="{8B68F8AE-258D-42F3-B427-F0CE5488895C}" presName="parentLeftMargin" presStyleLbl="node1" presStyleIdx="3" presStyleCnt="7"/>
      <dgm:spPr/>
    </dgm:pt>
    <dgm:pt modelId="{D170E2D7-C252-4521-80A0-0AB687931AF7}" type="pres">
      <dgm:prSet presAssocID="{8B68F8AE-258D-42F3-B427-F0CE5488895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C97F589-729F-4167-AD07-FDA89A977BCD}" type="pres">
      <dgm:prSet presAssocID="{8B68F8AE-258D-42F3-B427-F0CE5488895C}" presName="negativeSpace" presStyleCnt="0"/>
      <dgm:spPr/>
    </dgm:pt>
    <dgm:pt modelId="{126FA31C-3485-4F77-9BE2-6BBA6C4C08A3}" type="pres">
      <dgm:prSet presAssocID="{8B68F8AE-258D-42F3-B427-F0CE5488895C}" presName="childText" presStyleLbl="conFgAcc1" presStyleIdx="4" presStyleCnt="7">
        <dgm:presLayoutVars>
          <dgm:bulletEnabled val="1"/>
        </dgm:presLayoutVars>
      </dgm:prSet>
      <dgm:spPr/>
    </dgm:pt>
    <dgm:pt modelId="{4D598DD4-DF0E-42E4-9D4D-A1782245B990}" type="pres">
      <dgm:prSet presAssocID="{07A487B0-327C-49A6-BCA9-8AD1291CBCD5}" presName="spaceBetweenRectangles" presStyleCnt="0"/>
      <dgm:spPr/>
    </dgm:pt>
    <dgm:pt modelId="{0CFB8F76-15F9-4215-86ED-6283802E10D2}" type="pres">
      <dgm:prSet presAssocID="{D699856A-1654-4400-BF67-B9AF50713468}" presName="parentLin" presStyleCnt="0"/>
      <dgm:spPr/>
    </dgm:pt>
    <dgm:pt modelId="{428FE1DF-BC62-4C5C-9F0D-D6EEED9E8D73}" type="pres">
      <dgm:prSet presAssocID="{D699856A-1654-4400-BF67-B9AF50713468}" presName="parentLeftMargin" presStyleLbl="node1" presStyleIdx="4" presStyleCnt="7"/>
      <dgm:spPr/>
    </dgm:pt>
    <dgm:pt modelId="{E9246F20-2E48-4312-A8B6-2A9E5651223A}" type="pres">
      <dgm:prSet presAssocID="{D699856A-1654-4400-BF67-B9AF5071346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C97A580-08DA-4C2B-BB34-9A9D0A075A25}" type="pres">
      <dgm:prSet presAssocID="{D699856A-1654-4400-BF67-B9AF50713468}" presName="negativeSpace" presStyleCnt="0"/>
      <dgm:spPr/>
    </dgm:pt>
    <dgm:pt modelId="{D0B5364E-9732-4151-B25D-6C61896F5B74}" type="pres">
      <dgm:prSet presAssocID="{D699856A-1654-4400-BF67-B9AF50713468}" presName="childText" presStyleLbl="conFgAcc1" presStyleIdx="5" presStyleCnt="7">
        <dgm:presLayoutVars>
          <dgm:bulletEnabled val="1"/>
        </dgm:presLayoutVars>
      </dgm:prSet>
      <dgm:spPr/>
    </dgm:pt>
    <dgm:pt modelId="{3819A7B6-989B-4A45-BBDA-EF8A5E4703FD}" type="pres">
      <dgm:prSet presAssocID="{6EDD9C97-36D5-4F69-A7AB-C3DA58E75183}" presName="spaceBetweenRectangles" presStyleCnt="0"/>
      <dgm:spPr/>
    </dgm:pt>
    <dgm:pt modelId="{FAA027F9-7C4C-485D-BFA5-9F3B7E183375}" type="pres">
      <dgm:prSet presAssocID="{3DB38C9F-24F4-4C0A-9A29-C1073A71FA50}" presName="parentLin" presStyleCnt="0"/>
      <dgm:spPr/>
    </dgm:pt>
    <dgm:pt modelId="{3C9A7EBE-0054-4DC2-A00B-622FA47118AA}" type="pres">
      <dgm:prSet presAssocID="{3DB38C9F-24F4-4C0A-9A29-C1073A71FA50}" presName="parentLeftMargin" presStyleLbl="node1" presStyleIdx="5" presStyleCnt="7"/>
      <dgm:spPr/>
    </dgm:pt>
    <dgm:pt modelId="{38E835D9-6902-4F33-A7B9-373C743BA80F}" type="pres">
      <dgm:prSet presAssocID="{3DB38C9F-24F4-4C0A-9A29-C1073A71FA50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D06CDCC1-8331-4346-9DFF-FC9E22D0F2CB}" type="pres">
      <dgm:prSet presAssocID="{3DB38C9F-24F4-4C0A-9A29-C1073A71FA50}" presName="negativeSpace" presStyleCnt="0"/>
      <dgm:spPr/>
    </dgm:pt>
    <dgm:pt modelId="{55E8A16E-328B-4A09-B6B3-BEF34E08D5DB}" type="pres">
      <dgm:prSet presAssocID="{3DB38C9F-24F4-4C0A-9A29-C1073A71FA50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4090A401-69D3-48B5-AD39-7CA7CDC7B8E1}" type="presOf" srcId="{D699856A-1654-4400-BF67-B9AF50713468}" destId="{E9246F20-2E48-4312-A8B6-2A9E5651223A}" srcOrd="1" destOrd="0" presId="urn:microsoft.com/office/officeart/2005/8/layout/list1"/>
    <dgm:cxn modelId="{22C1D61A-59D4-4952-AD26-717DFFA62020}" type="presOf" srcId="{AFE0C3AA-364A-4C5B-B523-3EC0471A0DFA}" destId="{D432AAFF-8AE3-44FD-A99C-2DD95A900C01}" srcOrd="1" destOrd="0" presId="urn:microsoft.com/office/officeart/2005/8/layout/list1"/>
    <dgm:cxn modelId="{481C0F25-6D8B-479E-B0F5-C386D8528991}" type="presOf" srcId="{AF2EAB43-63F9-43D6-8871-46D45BCD0307}" destId="{30717054-C86D-4A1A-A42A-072D953F8D1D}" srcOrd="1" destOrd="0" presId="urn:microsoft.com/office/officeart/2005/8/layout/list1"/>
    <dgm:cxn modelId="{A23FCA26-B73E-4ADE-82EC-B89B46B402C1}" type="presOf" srcId="{3DB38C9F-24F4-4C0A-9A29-C1073A71FA50}" destId="{38E835D9-6902-4F33-A7B9-373C743BA80F}" srcOrd="1" destOrd="0" presId="urn:microsoft.com/office/officeart/2005/8/layout/list1"/>
    <dgm:cxn modelId="{A8232D31-22D4-4936-8A9A-96B214EED3CA}" srcId="{956922E0-44B9-4A65-8D11-40C0A58F7B17}" destId="{AFE0C3AA-364A-4C5B-B523-3EC0471A0DFA}" srcOrd="3" destOrd="0" parTransId="{50292408-7614-4147-BDD0-898ADE32F894}" sibTransId="{1A38DFC4-0D9A-49F4-AD86-0903487D6922}"/>
    <dgm:cxn modelId="{BEAE0E3B-2B27-48A1-B08A-00219751011E}" srcId="{956922E0-44B9-4A65-8D11-40C0A58F7B17}" destId="{63C9B373-6789-41A1-95BD-AF07284D0C4A}" srcOrd="0" destOrd="0" parTransId="{44BC7EFC-4FE5-4F95-BFB8-2131B505E889}" sibTransId="{9F9AEDAC-43AF-4195-87B4-9A607966FB23}"/>
    <dgm:cxn modelId="{B8C1B260-E8FC-49D3-BE73-9E8162AEB73B}" srcId="{956922E0-44B9-4A65-8D11-40C0A58F7B17}" destId="{D699856A-1654-4400-BF67-B9AF50713468}" srcOrd="5" destOrd="0" parTransId="{C67F6DC5-D851-455A-9698-73C2EAF20694}" sibTransId="{6EDD9C97-36D5-4F69-A7AB-C3DA58E75183}"/>
    <dgm:cxn modelId="{A14BE663-D697-4485-A9D3-EC6A509471C3}" srcId="{956922E0-44B9-4A65-8D11-40C0A58F7B17}" destId="{05E35FAA-BD1A-44CE-AE77-7519918B2C06}" srcOrd="2" destOrd="0" parTransId="{3DCAAB10-9595-45BC-B096-7E53C86079FD}" sibTransId="{37A31199-821C-4892-829F-EE5992C0AC6D}"/>
    <dgm:cxn modelId="{65484B6E-AB03-4DB1-8215-EF205BA6DD4D}" srcId="{956922E0-44B9-4A65-8D11-40C0A58F7B17}" destId="{AF2EAB43-63F9-43D6-8871-46D45BCD0307}" srcOrd="1" destOrd="0" parTransId="{C1E127B2-9B74-46E9-B8D6-A6FB39BC30C3}" sibTransId="{6081E514-CB42-4BED-B223-66AC19491809}"/>
    <dgm:cxn modelId="{EE96847A-3BF4-4D69-9EA1-B590B587D8D6}" type="presOf" srcId="{63C9B373-6789-41A1-95BD-AF07284D0C4A}" destId="{5DB0A47B-DD88-4A87-A52C-AE2427CD2005}" srcOrd="0" destOrd="0" presId="urn:microsoft.com/office/officeart/2005/8/layout/list1"/>
    <dgm:cxn modelId="{6EBD858C-E06B-4708-A2F2-A9EAB908AFDE}" srcId="{956922E0-44B9-4A65-8D11-40C0A58F7B17}" destId="{3DB38C9F-24F4-4C0A-9A29-C1073A71FA50}" srcOrd="6" destOrd="0" parTransId="{F3BF6845-3C0A-41A7-B25B-1D7E5AAC69C6}" sibTransId="{678E88CB-3744-4683-BFBD-52B0E2722B2D}"/>
    <dgm:cxn modelId="{CC7E4190-7A9E-4315-9B45-747494170398}" type="presOf" srcId="{AF2EAB43-63F9-43D6-8871-46D45BCD0307}" destId="{D85299E5-F987-47A1-B0EF-FD172B64A16C}" srcOrd="0" destOrd="0" presId="urn:microsoft.com/office/officeart/2005/8/layout/list1"/>
    <dgm:cxn modelId="{60E3B791-C44A-4F4D-8745-A20E5B762C5E}" type="presOf" srcId="{3DB38C9F-24F4-4C0A-9A29-C1073A71FA50}" destId="{3C9A7EBE-0054-4DC2-A00B-622FA47118AA}" srcOrd="0" destOrd="0" presId="urn:microsoft.com/office/officeart/2005/8/layout/list1"/>
    <dgm:cxn modelId="{DDF44A9C-BA43-4835-9E0D-40E86C0491E9}" srcId="{956922E0-44B9-4A65-8D11-40C0A58F7B17}" destId="{8B68F8AE-258D-42F3-B427-F0CE5488895C}" srcOrd="4" destOrd="0" parTransId="{FCD78DB7-F1D3-4C82-9587-8868FBF06CF6}" sibTransId="{07A487B0-327C-49A6-BCA9-8AD1291CBCD5}"/>
    <dgm:cxn modelId="{5E650AA1-D3DB-43F2-B290-4861AF4CFEFC}" type="presOf" srcId="{05E35FAA-BD1A-44CE-AE77-7519918B2C06}" destId="{0C292E7B-C08B-420A-80B5-923ACEEDF347}" srcOrd="0" destOrd="0" presId="urn:microsoft.com/office/officeart/2005/8/layout/list1"/>
    <dgm:cxn modelId="{4347E7AE-F099-4723-A7D6-EC22B825EEBA}" type="presOf" srcId="{956922E0-44B9-4A65-8D11-40C0A58F7B17}" destId="{3B5AD7E0-61B9-4AD5-8498-6E1ACD7EED5E}" srcOrd="0" destOrd="0" presId="urn:microsoft.com/office/officeart/2005/8/layout/list1"/>
    <dgm:cxn modelId="{5797FCAF-D743-4827-B651-323AF745544B}" type="presOf" srcId="{AFE0C3AA-364A-4C5B-B523-3EC0471A0DFA}" destId="{11F6E9E3-BDDF-4EE4-8CE2-D1DD9A0407BA}" srcOrd="0" destOrd="0" presId="urn:microsoft.com/office/officeart/2005/8/layout/list1"/>
    <dgm:cxn modelId="{D42035BF-4961-468C-A439-90F45F72087E}" type="presOf" srcId="{05E35FAA-BD1A-44CE-AE77-7519918B2C06}" destId="{3A945674-FF1B-4C42-B275-27C82AD51554}" srcOrd="1" destOrd="0" presId="urn:microsoft.com/office/officeart/2005/8/layout/list1"/>
    <dgm:cxn modelId="{53B340CD-4F9F-4864-BC7C-BF337E6126B0}" type="presOf" srcId="{8B68F8AE-258D-42F3-B427-F0CE5488895C}" destId="{85AF1F67-1A61-4F3C-A28A-26883F0B06DA}" srcOrd="0" destOrd="0" presId="urn:microsoft.com/office/officeart/2005/8/layout/list1"/>
    <dgm:cxn modelId="{F8A736E2-A925-4CB9-B078-030947DE9DBF}" type="presOf" srcId="{63C9B373-6789-41A1-95BD-AF07284D0C4A}" destId="{414849D6-16B9-491D-AC98-52926DFCC764}" srcOrd="1" destOrd="0" presId="urn:microsoft.com/office/officeart/2005/8/layout/list1"/>
    <dgm:cxn modelId="{F4906FE7-5F20-4456-A77E-3A5BFD04BF18}" type="presOf" srcId="{D699856A-1654-4400-BF67-B9AF50713468}" destId="{428FE1DF-BC62-4C5C-9F0D-D6EEED9E8D73}" srcOrd="0" destOrd="0" presId="urn:microsoft.com/office/officeart/2005/8/layout/list1"/>
    <dgm:cxn modelId="{771D78F6-B6A1-4EB1-96A1-E632C9AB2DB4}" type="presOf" srcId="{8B68F8AE-258D-42F3-B427-F0CE5488895C}" destId="{D170E2D7-C252-4521-80A0-0AB687931AF7}" srcOrd="1" destOrd="0" presId="urn:microsoft.com/office/officeart/2005/8/layout/list1"/>
    <dgm:cxn modelId="{901B7494-5289-47BF-AC85-A124B2E62B8A}" type="presParOf" srcId="{3B5AD7E0-61B9-4AD5-8498-6E1ACD7EED5E}" destId="{AB509DFB-1B3A-45F4-B4A2-CC3D0AFA288A}" srcOrd="0" destOrd="0" presId="urn:microsoft.com/office/officeart/2005/8/layout/list1"/>
    <dgm:cxn modelId="{3C293740-E041-4B12-B366-C562A8A81050}" type="presParOf" srcId="{AB509DFB-1B3A-45F4-B4A2-CC3D0AFA288A}" destId="{5DB0A47B-DD88-4A87-A52C-AE2427CD2005}" srcOrd="0" destOrd="0" presId="urn:microsoft.com/office/officeart/2005/8/layout/list1"/>
    <dgm:cxn modelId="{F50A81F8-515D-4735-9C43-A05008863A33}" type="presParOf" srcId="{AB509DFB-1B3A-45F4-B4A2-CC3D0AFA288A}" destId="{414849D6-16B9-491D-AC98-52926DFCC764}" srcOrd="1" destOrd="0" presId="urn:microsoft.com/office/officeart/2005/8/layout/list1"/>
    <dgm:cxn modelId="{AD93AD61-5728-4021-91DD-1A5A7784B824}" type="presParOf" srcId="{3B5AD7E0-61B9-4AD5-8498-6E1ACD7EED5E}" destId="{AB18D5B9-C31F-405E-AFF3-AB7A1C9DEE96}" srcOrd="1" destOrd="0" presId="urn:microsoft.com/office/officeart/2005/8/layout/list1"/>
    <dgm:cxn modelId="{9089791C-A5E7-48AD-B273-152BEA5CE069}" type="presParOf" srcId="{3B5AD7E0-61B9-4AD5-8498-6E1ACD7EED5E}" destId="{75D88604-DA97-40D8-8B8C-7242391A8D22}" srcOrd="2" destOrd="0" presId="urn:microsoft.com/office/officeart/2005/8/layout/list1"/>
    <dgm:cxn modelId="{5D74EC7F-A228-43E0-A8E3-9180E039F55A}" type="presParOf" srcId="{3B5AD7E0-61B9-4AD5-8498-6E1ACD7EED5E}" destId="{1972E610-E8D9-4F6F-87AC-80DA1807A223}" srcOrd="3" destOrd="0" presId="urn:microsoft.com/office/officeart/2005/8/layout/list1"/>
    <dgm:cxn modelId="{67AF609A-5735-4E56-99EE-521E3D1A1B49}" type="presParOf" srcId="{3B5AD7E0-61B9-4AD5-8498-6E1ACD7EED5E}" destId="{588A3617-7200-4347-B800-EA8CDAE4F3FA}" srcOrd="4" destOrd="0" presId="urn:microsoft.com/office/officeart/2005/8/layout/list1"/>
    <dgm:cxn modelId="{3A6BB4EF-9FBE-44FF-8981-C8EE33B718B8}" type="presParOf" srcId="{588A3617-7200-4347-B800-EA8CDAE4F3FA}" destId="{D85299E5-F987-47A1-B0EF-FD172B64A16C}" srcOrd="0" destOrd="0" presId="urn:microsoft.com/office/officeart/2005/8/layout/list1"/>
    <dgm:cxn modelId="{A52D51B5-4D00-4C43-B0BB-29AFD8680020}" type="presParOf" srcId="{588A3617-7200-4347-B800-EA8CDAE4F3FA}" destId="{30717054-C86D-4A1A-A42A-072D953F8D1D}" srcOrd="1" destOrd="0" presId="urn:microsoft.com/office/officeart/2005/8/layout/list1"/>
    <dgm:cxn modelId="{F12D6C09-D0CB-4252-B6FC-286B35487494}" type="presParOf" srcId="{3B5AD7E0-61B9-4AD5-8498-6E1ACD7EED5E}" destId="{7329B734-5C98-4642-AEAD-453B0D012F8F}" srcOrd="5" destOrd="0" presId="urn:microsoft.com/office/officeart/2005/8/layout/list1"/>
    <dgm:cxn modelId="{3ABA7E5D-B67C-4692-8DB6-C2B7833A3389}" type="presParOf" srcId="{3B5AD7E0-61B9-4AD5-8498-6E1ACD7EED5E}" destId="{AA7B12EF-D5E1-48BE-AF4A-CCCB63EA524E}" srcOrd="6" destOrd="0" presId="urn:microsoft.com/office/officeart/2005/8/layout/list1"/>
    <dgm:cxn modelId="{B56C9FCC-5445-4664-A8DF-4F911C2E2471}" type="presParOf" srcId="{3B5AD7E0-61B9-4AD5-8498-6E1ACD7EED5E}" destId="{4625C9C8-84B9-4CFA-8728-D5AB22F443C1}" srcOrd="7" destOrd="0" presId="urn:microsoft.com/office/officeart/2005/8/layout/list1"/>
    <dgm:cxn modelId="{C57BCD5B-0C2F-4DB5-AD61-2B315730279F}" type="presParOf" srcId="{3B5AD7E0-61B9-4AD5-8498-6E1ACD7EED5E}" destId="{42DC3CAD-104A-4B01-9D55-BA25F630FC60}" srcOrd="8" destOrd="0" presId="urn:microsoft.com/office/officeart/2005/8/layout/list1"/>
    <dgm:cxn modelId="{DE59D399-D908-4707-9450-04E2A3BDF32D}" type="presParOf" srcId="{42DC3CAD-104A-4B01-9D55-BA25F630FC60}" destId="{0C292E7B-C08B-420A-80B5-923ACEEDF347}" srcOrd="0" destOrd="0" presId="urn:microsoft.com/office/officeart/2005/8/layout/list1"/>
    <dgm:cxn modelId="{B0581AE1-AFB1-4FB9-95F9-754571A0DA97}" type="presParOf" srcId="{42DC3CAD-104A-4B01-9D55-BA25F630FC60}" destId="{3A945674-FF1B-4C42-B275-27C82AD51554}" srcOrd="1" destOrd="0" presId="urn:microsoft.com/office/officeart/2005/8/layout/list1"/>
    <dgm:cxn modelId="{3F72B439-B2E8-4F34-8DD3-28B1535ABFC3}" type="presParOf" srcId="{3B5AD7E0-61B9-4AD5-8498-6E1ACD7EED5E}" destId="{8F56A21E-60C1-4308-B102-86128DB85D6D}" srcOrd="9" destOrd="0" presId="urn:microsoft.com/office/officeart/2005/8/layout/list1"/>
    <dgm:cxn modelId="{B74A0347-EC26-4228-8480-E3407EE55E29}" type="presParOf" srcId="{3B5AD7E0-61B9-4AD5-8498-6E1ACD7EED5E}" destId="{5AF35030-6E8B-46E5-A011-ABF1FF420952}" srcOrd="10" destOrd="0" presId="urn:microsoft.com/office/officeart/2005/8/layout/list1"/>
    <dgm:cxn modelId="{D80085CF-76B6-4707-8AC4-AA84F52241CC}" type="presParOf" srcId="{3B5AD7E0-61B9-4AD5-8498-6E1ACD7EED5E}" destId="{8FA375BA-A035-444E-892F-770D84880A4F}" srcOrd="11" destOrd="0" presId="urn:microsoft.com/office/officeart/2005/8/layout/list1"/>
    <dgm:cxn modelId="{C5708F49-BD38-4698-A4DB-F6BA374A148B}" type="presParOf" srcId="{3B5AD7E0-61B9-4AD5-8498-6E1ACD7EED5E}" destId="{36AE9384-D799-4AD4-8AAD-8563524F7111}" srcOrd="12" destOrd="0" presId="urn:microsoft.com/office/officeart/2005/8/layout/list1"/>
    <dgm:cxn modelId="{95B7B968-CDB8-48BD-A568-A7EEE51A88EA}" type="presParOf" srcId="{36AE9384-D799-4AD4-8AAD-8563524F7111}" destId="{11F6E9E3-BDDF-4EE4-8CE2-D1DD9A0407BA}" srcOrd="0" destOrd="0" presId="urn:microsoft.com/office/officeart/2005/8/layout/list1"/>
    <dgm:cxn modelId="{AD4B5A58-604F-415A-BA6E-FF115D6E9D8E}" type="presParOf" srcId="{36AE9384-D799-4AD4-8AAD-8563524F7111}" destId="{D432AAFF-8AE3-44FD-A99C-2DD95A900C01}" srcOrd="1" destOrd="0" presId="urn:microsoft.com/office/officeart/2005/8/layout/list1"/>
    <dgm:cxn modelId="{AF94B9D3-58CB-475D-8EA5-87DA273355B5}" type="presParOf" srcId="{3B5AD7E0-61B9-4AD5-8498-6E1ACD7EED5E}" destId="{3535F66C-B4DE-4D30-92F7-21DF45BCE904}" srcOrd="13" destOrd="0" presId="urn:microsoft.com/office/officeart/2005/8/layout/list1"/>
    <dgm:cxn modelId="{81B78D34-ED19-4F51-BABD-75554F8F94F1}" type="presParOf" srcId="{3B5AD7E0-61B9-4AD5-8498-6E1ACD7EED5E}" destId="{3154522B-62D4-4E38-97D9-7E7E4AC45DCE}" srcOrd="14" destOrd="0" presId="urn:microsoft.com/office/officeart/2005/8/layout/list1"/>
    <dgm:cxn modelId="{154A567E-C959-49BB-9871-97FB03AA70CA}" type="presParOf" srcId="{3B5AD7E0-61B9-4AD5-8498-6E1ACD7EED5E}" destId="{5D4F6346-5815-4CD5-9B2C-AF83015DB4CB}" srcOrd="15" destOrd="0" presId="urn:microsoft.com/office/officeart/2005/8/layout/list1"/>
    <dgm:cxn modelId="{88F32615-E65C-4FEE-8653-86F8F393E302}" type="presParOf" srcId="{3B5AD7E0-61B9-4AD5-8498-6E1ACD7EED5E}" destId="{BD05330B-B94F-459D-9CC8-E95F1C047D16}" srcOrd="16" destOrd="0" presId="urn:microsoft.com/office/officeart/2005/8/layout/list1"/>
    <dgm:cxn modelId="{06993271-2564-4D48-AAFD-B090124CD51C}" type="presParOf" srcId="{BD05330B-B94F-459D-9CC8-E95F1C047D16}" destId="{85AF1F67-1A61-4F3C-A28A-26883F0B06DA}" srcOrd="0" destOrd="0" presId="urn:microsoft.com/office/officeart/2005/8/layout/list1"/>
    <dgm:cxn modelId="{0DF4FD56-3353-456D-8B5E-25C3A424D073}" type="presParOf" srcId="{BD05330B-B94F-459D-9CC8-E95F1C047D16}" destId="{D170E2D7-C252-4521-80A0-0AB687931AF7}" srcOrd="1" destOrd="0" presId="urn:microsoft.com/office/officeart/2005/8/layout/list1"/>
    <dgm:cxn modelId="{20019A09-7CD5-406F-B4C6-6932D429317D}" type="presParOf" srcId="{3B5AD7E0-61B9-4AD5-8498-6E1ACD7EED5E}" destId="{AC97F589-729F-4167-AD07-FDA89A977BCD}" srcOrd="17" destOrd="0" presId="urn:microsoft.com/office/officeart/2005/8/layout/list1"/>
    <dgm:cxn modelId="{8ECC0140-A603-4A41-957F-D7E36F4CF9DD}" type="presParOf" srcId="{3B5AD7E0-61B9-4AD5-8498-6E1ACD7EED5E}" destId="{126FA31C-3485-4F77-9BE2-6BBA6C4C08A3}" srcOrd="18" destOrd="0" presId="urn:microsoft.com/office/officeart/2005/8/layout/list1"/>
    <dgm:cxn modelId="{CB6090EA-D2DF-4012-9991-10F426C61158}" type="presParOf" srcId="{3B5AD7E0-61B9-4AD5-8498-6E1ACD7EED5E}" destId="{4D598DD4-DF0E-42E4-9D4D-A1782245B990}" srcOrd="19" destOrd="0" presId="urn:microsoft.com/office/officeart/2005/8/layout/list1"/>
    <dgm:cxn modelId="{213CBBA8-E153-44B8-9C7E-521DFFDCFA30}" type="presParOf" srcId="{3B5AD7E0-61B9-4AD5-8498-6E1ACD7EED5E}" destId="{0CFB8F76-15F9-4215-86ED-6283802E10D2}" srcOrd="20" destOrd="0" presId="urn:microsoft.com/office/officeart/2005/8/layout/list1"/>
    <dgm:cxn modelId="{EF03CC9A-41AC-4B7E-83CC-8738E733C673}" type="presParOf" srcId="{0CFB8F76-15F9-4215-86ED-6283802E10D2}" destId="{428FE1DF-BC62-4C5C-9F0D-D6EEED9E8D73}" srcOrd="0" destOrd="0" presId="urn:microsoft.com/office/officeart/2005/8/layout/list1"/>
    <dgm:cxn modelId="{B2BA92C5-6D0C-4067-839D-C3B99276EC3B}" type="presParOf" srcId="{0CFB8F76-15F9-4215-86ED-6283802E10D2}" destId="{E9246F20-2E48-4312-A8B6-2A9E5651223A}" srcOrd="1" destOrd="0" presId="urn:microsoft.com/office/officeart/2005/8/layout/list1"/>
    <dgm:cxn modelId="{146D075D-ABC5-4575-AE9A-26A8D6C6F527}" type="presParOf" srcId="{3B5AD7E0-61B9-4AD5-8498-6E1ACD7EED5E}" destId="{AC97A580-08DA-4C2B-BB34-9A9D0A075A25}" srcOrd="21" destOrd="0" presId="urn:microsoft.com/office/officeart/2005/8/layout/list1"/>
    <dgm:cxn modelId="{56CE11D0-4937-419A-8BB0-3EE4FD00DB07}" type="presParOf" srcId="{3B5AD7E0-61B9-4AD5-8498-6E1ACD7EED5E}" destId="{D0B5364E-9732-4151-B25D-6C61896F5B74}" srcOrd="22" destOrd="0" presId="urn:microsoft.com/office/officeart/2005/8/layout/list1"/>
    <dgm:cxn modelId="{87D6100A-A812-441F-9CD0-90E14586A81B}" type="presParOf" srcId="{3B5AD7E0-61B9-4AD5-8498-6E1ACD7EED5E}" destId="{3819A7B6-989B-4A45-BBDA-EF8A5E4703FD}" srcOrd="23" destOrd="0" presId="urn:microsoft.com/office/officeart/2005/8/layout/list1"/>
    <dgm:cxn modelId="{4F8C7AD1-5D88-45AA-BF0B-C3485C581ABD}" type="presParOf" srcId="{3B5AD7E0-61B9-4AD5-8498-6E1ACD7EED5E}" destId="{FAA027F9-7C4C-485D-BFA5-9F3B7E183375}" srcOrd="24" destOrd="0" presId="urn:microsoft.com/office/officeart/2005/8/layout/list1"/>
    <dgm:cxn modelId="{2B47EA4B-DBA2-442B-BC43-1E7C811F969E}" type="presParOf" srcId="{FAA027F9-7C4C-485D-BFA5-9F3B7E183375}" destId="{3C9A7EBE-0054-4DC2-A00B-622FA47118AA}" srcOrd="0" destOrd="0" presId="urn:microsoft.com/office/officeart/2005/8/layout/list1"/>
    <dgm:cxn modelId="{1557992D-7924-458B-BE0F-99D601828943}" type="presParOf" srcId="{FAA027F9-7C4C-485D-BFA5-9F3B7E183375}" destId="{38E835D9-6902-4F33-A7B9-373C743BA80F}" srcOrd="1" destOrd="0" presId="urn:microsoft.com/office/officeart/2005/8/layout/list1"/>
    <dgm:cxn modelId="{CA5A0A76-3750-46D6-8B66-1E9C7D4F5A2D}" type="presParOf" srcId="{3B5AD7E0-61B9-4AD5-8498-6E1ACD7EED5E}" destId="{D06CDCC1-8331-4346-9DFF-FC9E22D0F2CB}" srcOrd="25" destOrd="0" presId="urn:microsoft.com/office/officeart/2005/8/layout/list1"/>
    <dgm:cxn modelId="{98C8692C-F6D3-4F4D-AE2E-B2924F78186A}" type="presParOf" srcId="{3B5AD7E0-61B9-4AD5-8498-6E1ACD7EED5E}" destId="{55E8A16E-328B-4A09-B6B3-BEF34E08D5D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0D14F5-F5D9-44DA-A768-CC7060FBD3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FAA883-F75D-4EB9-B1E1-8B3787FD32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Stage 1: Data collection</a:t>
          </a:r>
        </a:p>
      </dgm:t>
    </dgm:pt>
    <dgm:pt modelId="{E9D66AB7-C4CA-4B44-A3D7-629BE256E548}" type="parTrans" cxnId="{26B7524F-D0A8-4B64-9C1A-D998DC8E0124}">
      <dgm:prSet/>
      <dgm:spPr/>
      <dgm:t>
        <a:bodyPr/>
        <a:lstStyle/>
        <a:p>
          <a:endParaRPr lang="en-US"/>
        </a:p>
      </dgm:t>
    </dgm:pt>
    <dgm:pt modelId="{04495F95-D0E3-465E-B3E2-A22E25ED9FD2}" type="sibTrans" cxnId="{26B7524F-D0A8-4B64-9C1A-D998DC8E0124}">
      <dgm:prSet/>
      <dgm:spPr/>
      <dgm:t>
        <a:bodyPr/>
        <a:lstStyle/>
        <a:p>
          <a:endParaRPr lang="en-US"/>
        </a:p>
      </dgm:t>
    </dgm:pt>
    <dgm:pt modelId="{876B9271-7DBC-48E1-ADC4-6438268486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Stage 2: Preparation.</a:t>
          </a:r>
        </a:p>
      </dgm:t>
    </dgm:pt>
    <dgm:pt modelId="{A76AB598-B2F7-456E-8B11-4EE863D4AED1}" type="parTrans" cxnId="{3CE1E947-77AD-4BFC-BFC3-984922B2ED76}">
      <dgm:prSet/>
      <dgm:spPr/>
      <dgm:t>
        <a:bodyPr/>
        <a:lstStyle/>
        <a:p>
          <a:endParaRPr lang="en-US"/>
        </a:p>
      </dgm:t>
    </dgm:pt>
    <dgm:pt modelId="{2374DB6B-071D-426C-B900-730467494346}" type="sibTrans" cxnId="{3CE1E947-77AD-4BFC-BFC3-984922B2ED76}">
      <dgm:prSet/>
      <dgm:spPr/>
      <dgm:t>
        <a:bodyPr/>
        <a:lstStyle/>
        <a:p>
          <a:endParaRPr lang="en-US"/>
        </a:p>
      </dgm:t>
    </dgm:pt>
    <dgm:pt modelId="{8159AF42-B3D0-40B3-95AC-608FE95BB4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Stage 3: Analysis</a:t>
          </a:r>
        </a:p>
      </dgm:t>
    </dgm:pt>
    <dgm:pt modelId="{4682DE52-6F6B-4329-AD7F-0F86C388C39B}" type="parTrans" cxnId="{C439AEAF-A390-4784-94E6-758094BFDD54}">
      <dgm:prSet/>
      <dgm:spPr/>
      <dgm:t>
        <a:bodyPr/>
        <a:lstStyle/>
        <a:p>
          <a:endParaRPr lang="en-US"/>
        </a:p>
      </dgm:t>
    </dgm:pt>
    <dgm:pt modelId="{1E6BB57B-2D0A-428D-9730-CD9DB947B19A}" type="sibTrans" cxnId="{C439AEAF-A390-4784-94E6-758094BFDD54}">
      <dgm:prSet/>
      <dgm:spPr/>
      <dgm:t>
        <a:bodyPr/>
        <a:lstStyle/>
        <a:p>
          <a:endParaRPr lang="en-US"/>
        </a:p>
      </dgm:t>
    </dgm:pt>
    <dgm:pt modelId="{775ECC1A-D72E-4D2A-8632-1CAA5028F4FB}" type="pres">
      <dgm:prSet presAssocID="{E10D14F5-F5D9-44DA-A768-CC7060FBD34A}" presName="root" presStyleCnt="0">
        <dgm:presLayoutVars>
          <dgm:dir/>
          <dgm:resizeHandles val="exact"/>
        </dgm:presLayoutVars>
      </dgm:prSet>
      <dgm:spPr/>
    </dgm:pt>
    <dgm:pt modelId="{A846E38E-F1A5-4797-B5E6-5F966FE0C981}" type="pres">
      <dgm:prSet presAssocID="{73FAA883-F75D-4EB9-B1E1-8B3787FD32C5}" presName="compNode" presStyleCnt="0"/>
      <dgm:spPr/>
    </dgm:pt>
    <dgm:pt modelId="{8908A159-3ED2-40C1-A742-BC69B0DBBEF5}" type="pres">
      <dgm:prSet presAssocID="{73FAA883-F75D-4EB9-B1E1-8B3787FD32C5}" presName="iconRect" presStyleLbl="node1" presStyleIdx="0" presStyleCnt="3" custLinFactX="-99571" custLinFactNeighborX="-100000" custLinFactNeighborY="-1379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DDE78C5-1440-4DF0-9682-82091CF9F526}" type="pres">
      <dgm:prSet presAssocID="{73FAA883-F75D-4EB9-B1E1-8B3787FD32C5}" presName="spaceRect" presStyleCnt="0"/>
      <dgm:spPr/>
    </dgm:pt>
    <dgm:pt modelId="{4555DE35-8B35-4A1B-B6DD-81DE7E33F4E0}" type="pres">
      <dgm:prSet presAssocID="{73FAA883-F75D-4EB9-B1E1-8B3787FD32C5}" presName="textRect" presStyleLbl="revTx" presStyleIdx="0" presStyleCnt="3" custLinFactNeighborX="-87993" custLinFactNeighborY="-9133">
        <dgm:presLayoutVars>
          <dgm:chMax val="1"/>
          <dgm:chPref val="1"/>
        </dgm:presLayoutVars>
      </dgm:prSet>
      <dgm:spPr/>
    </dgm:pt>
    <dgm:pt modelId="{83EF6AF0-E2B9-40FE-840A-A1912CD70D3D}" type="pres">
      <dgm:prSet presAssocID="{04495F95-D0E3-465E-B3E2-A22E25ED9FD2}" presName="sibTrans" presStyleCnt="0"/>
      <dgm:spPr/>
    </dgm:pt>
    <dgm:pt modelId="{834EF53D-7B29-4073-96FA-3119BA03A866}" type="pres">
      <dgm:prSet presAssocID="{876B9271-7DBC-48E1-ADC4-6438268486E3}" presName="compNode" presStyleCnt="0"/>
      <dgm:spPr/>
    </dgm:pt>
    <dgm:pt modelId="{4C32B6D7-F7CD-4308-BC67-36F896510023}" type="pres">
      <dgm:prSet presAssocID="{876B9271-7DBC-48E1-ADC4-6438268486E3}" presName="iconRect" presStyleLbl="node1" presStyleIdx="1" presStyleCnt="3" custLinFactNeighborX="-74984" custLinFactNeighborY="-69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4B372CEB-A4DA-4024-8C39-851A114C1D2A}" type="pres">
      <dgm:prSet presAssocID="{876B9271-7DBC-48E1-ADC4-6438268486E3}" presName="spaceRect" presStyleCnt="0"/>
      <dgm:spPr/>
    </dgm:pt>
    <dgm:pt modelId="{EC52C5FD-6197-4C86-BD0B-9D8B0B0528A1}" type="pres">
      <dgm:prSet presAssocID="{876B9271-7DBC-48E1-ADC4-6438268486E3}" presName="textRect" presStyleLbl="revTx" presStyleIdx="1" presStyleCnt="3" custLinFactNeighborX="-29936" custLinFactNeighborY="5482">
        <dgm:presLayoutVars>
          <dgm:chMax val="1"/>
          <dgm:chPref val="1"/>
        </dgm:presLayoutVars>
      </dgm:prSet>
      <dgm:spPr/>
    </dgm:pt>
    <dgm:pt modelId="{BA3C02DC-1CF8-4AED-A89B-7A46A7D4C439}" type="pres">
      <dgm:prSet presAssocID="{2374DB6B-071D-426C-B900-730467494346}" presName="sibTrans" presStyleCnt="0"/>
      <dgm:spPr/>
    </dgm:pt>
    <dgm:pt modelId="{39C6D295-C842-407E-8DE5-64ADC79A879A}" type="pres">
      <dgm:prSet presAssocID="{8159AF42-B3D0-40B3-95AC-608FE95BB4B4}" presName="compNode" presStyleCnt="0"/>
      <dgm:spPr/>
    </dgm:pt>
    <dgm:pt modelId="{F01AAD88-F8F3-4F47-BE37-012A9381F1D5}" type="pres">
      <dgm:prSet presAssocID="{8159AF42-B3D0-40B3-95AC-608FE95BB4B4}" presName="iconRect" presStyleLbl="node1" presStyleIdx="2" presStyleCnt="3" custLinFactNeighborX="46365" custLinFactNeighborY="-692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B9E47A-41DC-4CF4-991A-84219EC10493}" type="pres">
      <dgm:prSet presAssocID="{8159AF42-B3D0-40B3-95AC-608FE95BB4B4}" presName="spaceRect" presStyleCnt="0"/>
      <dgm:spPr/>
    </dgm:pt>
    <dgm:pt modelId="{6C6C20EF-FFFF-454A-B993-F54B89C1B5B8}" type="pres">
      <dgm:prSet presAssocID="{8159AF42-B3D0-40B3-95AC-608FE95BB4B4}" presName="textRect" presStyleLbl="revTx" presStyleIdx="2" presStyleCnt="3" custLinFactNeighborX="23951" custLinFactNeighborY="-9133">
        <dgm:presLayoutVars>
          <dgm:chMax val="1"/>
          <dgm:chPref val="1"/>
        </dgm:presLayoutVars>
      </dgm:prSet>
      <dgm:spPr/>
    </dgm:pt>
  </dgm:ptLst>
  <dgm:cxnLst>
    <dgm:cxn modelId="{1143C90C-75D1-41B7-9BC8-B0D56D1CE622}" type="presOf" srcId="{8159AF42-B3D0-40B3-95AC-608FE95BB4B4}" destId="{6C6C20EF-FFFF-454A-B993-F54B89C1B5B8}" srcOrd="0" destOrd="0" presId="urn:microsoft.com/office/officeart/2018/2/layout/IconLabelList"/>
    <dgm:cxn modelId="{C145BF47-CD66-4A29-8E0D-3F329F0436FC}" type="presOf" srcId="{73FAA883-F75D-4EB9-B1E1-8B3787FD32C5}" destId="{4555DE35-8B35-4A1B-B6DD-81DE7E33F4E0}" srcOrd="0" destOrd="0" presId="urn:microsoft.com/office/officeart/2018/2/layout/IconLabelList"/>
    <dgm:cxn modelId="{3CE1E947-77AD-4BFC-BFC3-984922B2ED76}" srcId="{E10D14F5-F5D9-44DA-A768-CC7060FBD34A}" destId="{876B9271-7DBC-48E1-ADC4-6438268486E3}" srcOrd="1" destOrd="0" parTransId="{A76AB598-B2F7-456E-8B11-4EE863D4AED1}" sibTransId="{2374DB6B-071D-426C-B900-730467494346}"/>
    <dgm:cxn modelId="{26B7524F-D0A8-4B64-9C1A-D998DC8E0124}" srcId="{E10D14F5-F5D9-44DA-A768-CC7060FBD34A}" destId="{73FAA883-F75D-4EB9-B1E1-8B3787FD32C5}" srcOrd="0" destOrd="0" parTransId="{E9D66AB7-C4CA-4B44-A3D7-629BE256E548}" sibTransId="{04495F95-D0E3-465E-B3E2-A22E25ED9FD2}"/>
    <dgm:cxn modelId="{C439AEAF-A390-4784-94E6-758094BFDD54}" srcId="{E10D14F5-F5D9-44DA-A768-CC7060FBD34A}" destId="{8159AF42-B3D0-40B3-95AC-608FE95BB4B4}" srcOrd="2" destOrd="0" parTransId="{4682DE52-6F6B-4329-AD7F-0F86C388C39B}" sibTransId="{1E6BB57B-2D0A-428D-9730-CD9DB947B19A}"/>
    <dgm:cxn modelId="{9AE7B3B3-3F48-4655-A6A3-69ECEDFE5722}" type="presOf" srcId="{876B9271-7DBC-48E1-ADC4-6438268486E3}" destId="{EC52C5FD-6197-4C86-BD0B-9D8B0B0528A1}" srcOrd="0" destOrd="0" presId="urn:microsoft.com/office/officeart/2018/2/layout/IconLabelList"/>
    <dgm:cxn modelId="{72182BC6-91DF-4A07-A98D-9F0499A3A15F}" type="presOf" srcId="{E10D14F5-F5D9-44DA-A768-CC7060FBD34A}" destId="{775ECC1A-D72E-4D2A-8632-1CAA5028F4FB}" srcOrd="0" destOrd="0" presId="urn:microsoft.com/office/officeart/2018/2/layout/IconLabelList"/>
    <dgm:cxn modelId="{E3AC5DE2-DDDA-45C6-9154-5CB94C93B820}" type="presParOf" srcId="{775ECC1A-D72E-4D2A-8632-1CAA5028F4FB}" destId="{A846E38E-F1A5-4797-B5E6-5F966FE0C981}" srcOrd="0" destOrd="0" presId="urn:microsoft.com/office/officeart/2018/2/layout/IconLabelList"/>
    <dgm:cxn modelId="{85E0D8AA-462A-4748-90D2-1340E166AF94}" type="presParOf" srcId="{A846E38E-F1A5-4797-B5E6-5F966FE0C981}" destId="{8908A159-3ED2-40C1-A742-BC69B0DBBEF5}" srcOrd="0" destOrd="0" presId="urn:microsoft.com/office/officeart/2018/2/layout/IconLabelList"/>
    <dgm:cxn modelId="{47BBFF65-6EAB-4D26-B808-F7B5AB07A1AE}" type="presParOf" srcId="{A846E38E-F1A5-4797-B5E6-5F966FE0C981}" destId="{DDDE78C5-1440-4DF0-9682-82091CF9F526}" srcOrd="1" destOrd="0" presId="urn:microsoft.com/office/officeart/2018/2/layout/IconLabelList"/>
    <dgm:cxn modelId="{C443752D-DE39-4AE7-9429-ED8050B6B2B4}" type="presParOf" srcId="{A846E38E-F1A5-4797-B5E6-5F966FE0C981}" destId="{4555DE35-8B35-4A1B-B6DD-81DE7E33F4E0}" srcOrd="2" destOrd="0" presId="urn:microsoft.com/office/officeart/2018/2/layout/IconLabelList"/>
    <dgm:cxn modelId="{D2CD2888-30B1-4C96-86B0-8DAD8716660F}" type="presParOf" srcId="{775ECC1A-D72E-4D2A-8632-1CAA5028F4FB}" destId="{83EF6AF0-E2B9-40FE-840A-A1912CD70D3D}" srcOrd="1" destOrd="0" presId="urn:microsoft.com/office/officeart/2018/2/layout/IconLabelList"/>
    <dgm:cxn modelId="{B9498736-D591-4A6A-9FBF-E371CAE9C306}" type="presParOf" srcId="{775ECC1A-D72E-4D2A-8632-1CAA5028F4FB}" destId="{834EF53D-7B29-4073-96FA-3119BA03A866}" srcOrd="2" destOrd="0" presId="urn:microsoft.com/office/officeart/2018/2/layout/IconLabelList"/>
    <dgm:cxn modelId="{0EAB2BBE-D36A-4596-B400-1BEFB288178B}" type="presParOf" srcId="{834EF53D-7B29-4073-96FA-3119BA03A866}" destId="{4C32B6D7-F7CD-4308-BC67-36F896510023}" srcOrd="0" destOrd="0" presId="urn:microsoft.com/office/officeart/2018/2/layout/IconLabelList"/>
    <dgm:cxn modelId="{02AD90B6-DD7B-48B7-80D5-500179B584FA}" type="presParOf" srcId="{834EF53D-7B29-4073-96FA-3119BA03A866}" destId="{4B372CEB-A4DA-4024-8C39-851A114C1D2A}" srcOrd="1" destOrd="0" presId="urn:microsoft.com/office/officeart/2018/2/layout/IconLabelList"/>
    <dgm:cxn modelId="{1A05C8F7-D5A1-4221-8773-8AC8249BA521}" type="presParOf" srcId="{834EF53D-7B29-4073-96FA-3119BA03A866}" destId="{EC52C5FD-6197-4C86-BD0B-9D8B0B0528A1}" srcOrd="2" destOrd="0" presId="urn:microsoft.com/office/officeart/2018/2/layout/IconLabelList"/>
    <dgm:cxn modelId="{D49B94F4-3373-4076-B808-1B675FC48323}" type="presParOf" srcId="{775ECC1A-D72E-4D2A-8632-1CAA5028F4FB}" destId="{BA3C02DC-1CF8-4AED-A89B-7A46A7D4C439}" srcOrd="3" destOrd="0" presId="urn:microsoft.com/office/officeart/2018/2/layout/IconLabelList"/>
    <dgm:cxn modelId="{0F904BC3-362B-4AC0-A4A1-082E56C81823}" type="presParOf" srcId="{775ECC1A-D72E-4D2A-8632-1CAA5028F4FB}" destId="{39C6D295-C842-407E-8DE5-64ADC79A879A}" srcOrd="4" destOrd="0" presId="urn:microsoft.com/office/officeart/2018/2/layout/IconLabelList"/>
    <dgm:cxn modelId="{1DBBA391-9F11-4734-BE42-A353D6370C24}" type="presParOf" srcId="{39C6D295-C842-407E-8DE5-64ADC79A879A}" destId="{F01AAD88-F8F3-4F47-BE37-012A9381F1D5}" srcOrd="0" destOrd="0" presId="urn:microsoft.com/office/officeart/2018/2/layout/IconLabelList"/>
    <dgm:cxn modelId="{A93C3B9C-9000-4F20-9E0C-5A1CFA1FE747}" type="presParOf" srcId="{39C6D295-C842-407E-8DE5-64ADC79A879A}" destId="{C8B9E47A-41DC-4CF4-991A-84219EC10493}" srcOrd="1" destOrd="0" presId="urn:microsoft.com/office/officeart/2018/2/layout/IconLabelList"/>
    <dgm:cxn modelId="{B998EF98-C69F-4729-9824-FD2D44A026F1}" type="presParOf" srcId="{39C6D295-C842-407E-8DE5-64ADC79A879A}" destId="{6C6C20EF-FFFF-454A-B993-F54B89C1B5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36272-7181-45FA-B758-32AAD7B2EA74}">
      <dsp:nvSpPr>
        <dsp:cNvPr id="0" name=""/>
        <dsp:cNvSpPr/>
      </dsp:nvSpPr>
      <dsp:spPr>
        <a:xfrm>
          <a:off x="0" y="55359"/>
          <a:ext cx="5235080" cy="834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3426F-2814-4B26-B7CE-3C87FDD427FC}">
      <dsp:nvSpPr>
        <dsp:cNvPr id="0" name=""/>
        <dsp:cNvSpPr/>
      </dsp:nvSpPr>
      <dsp:spPr>
        <a:xfrm>
          <a:off x="252314" y="192685"/>
          <a:ext cx="458754" cy="458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66BB0-7A07-4B89-9B5C-32BF5E91A2DF}">
      <dsp:nvSpPr>
        <dsp:cNvPr id="0" name=""/>
        <dsp:cNvSpPr/>
      </dsp:nvSpPr>
      <dsp:spPr>
        <a:xfrm>
          <a:off x="963383" y="5013"/>
          <a:ext cx="2355786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1</a:t>
          </a:r>
        </a:p>
      </dsp:txBody>
      <dsp:txXfrm>
        <a:off x="963383" y="5013"/>
        <a:ext cx="2355786" cy="834098"/>
      </dsp:txXfrm>
    </dsp:sp>
    <dsp:sp modelId="{36C51B6C-4347-4BF4-A291-AD56FE7BAD5E}">
      <dsp:nvSpPr>
        <dsp:cNvPr id="0" name=""/>
        <dsp:cNvSpPr/>
      </dsp:nvSpPr>
      <dsp:spPr>
        <a:xfrm>
          <a:off x="3319169" y="5013"/>
          <a:ext cx="1914968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Identify and acquire researchers in the field</a:t>
          </a:r>
        </a:p>
      </dsp:txBody>
      <dsp:txXfrm>
        <a:off x="3319169" y="5013"/>
        <a:ext cx="1914968" cy="834098"/>
      </dsp:txXfrm>
    </dsp:sp>
    <dsp:sp modelId="{FB559A83-50C5-43BD-BC47-9BA84E46343E}">
      <dsp:nvSpPr>
        <dsp:cNvPr id="0" name=""/>
        <dsp:cNvSpPr/>
      </dsp:nvSpPr>
      <dsp:spPr>
        <a:xfrm>
          <a:off x="0" y="1047636"/>
          <a:ext cx="5235080" cy="834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BB17E-C58C-4486-AEEF-9C4F17F4BDC6}">
      <dsp:nvSpPr>
        <dsp:cNvPr id="0" name=""/>
        <dsp:cNvSpPr/>
      </dsp:nvSpPr>
      <dsp:spPr>
        <a:xfrm>
          <a:off x="252314" y="1235308"/>
          <a:ext cx="458754" cy="458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D11C5-887D-4473-9451-9A5A594B2AD0}">
      <dsp:nvSpPr>
        <dsp:cNvPr id="0" name=""/>
        <dsp:cNvSpPr/>
      </dsp:nvSpPr>
      <dsp:spPr>
        <a:xfrm>
          <a:off x="963383" y="1047636"/>
          <a:ext cx="2355786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2</a:t>
          </a:r>
        </a:p>
      </dsp:txBody>
      <dsp:txXfrm>
        <a:off x="963383" y="1047636"/>
        <a:ext cx="2355786" cy="834098"/>
      </dsp:txXfrm>
    </dsp:sp>
    <dsp:sp modelId="{D85A7B79-2A5A-43CC-9051-2366B8EDCAEB}">
      <dsp:nvSpPr>
        <dsp:cNvPr id="0" name=""/>
        <dsp:cNvSpPr/>
      </dsp:nvSpPr>
      <dsp:spPr>
        <a:xfrm>
          <a:off x="3319169" y="1047636"/>
          <a:ext cx="1914968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Identify the research objectives</a:t>
          </a:r>
        </a:p>
      </dsp:txBody>
      <dsp:txXfrm>
        <a:off x="3319169" y="1047636"/>
        <a:ext cx="1914968" cy="834098"/>
      </dsp:txXfrm>
    </dsp:sp>
    <dsp:sp modelId="{5BF4B1D5-D703-45F3-9DCC-327134343AF5}">
      <dsp:nvSpPr>
        <dsp:cNvPr id="0" name=""/>
        <dsp:cNvSpPr/>
      </dsp:nvSpPr>
      <dsp:spPr>
        <a:xfrm>
          <a:off x="0" y="2090259"/>
          <a:ext cx="5235080" cy="12374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7EC70-C1A2-4BAD-8069-77AEBE3036B8}">
      <dsp:nvSpPr>
        <dsp:cNvPr id="0" name=""/>
        <dsp:cNvSpPr/>
      </dsp:nvSpPr>
      <dsp:spPr>
        <a:xfrm>
          <a:off x="252314" y="2479595"/>
          <a:ext cx="458754" cy="4587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B06F9-FD7B-40EF-81AD-F20C0A4E7B3F}">
      <dsp:nvSpPr>
        <dsp:cNvPr id="0" name=""/>
        <dsp:cNvSpPr/>
      </dsp:nvSpPr>
      <dsp:spPr>
        <a:xfrm>
          <a:off x="963383" y="2291923"/>
          <a:ext cx="2355786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3</a:t>
          </a:r>
        </a:p>
      </dsp:txBody>
      <dsp:txXfrm>
        <a:off x="963383" y="2291923"/>
        <a:ext cx="2355786" cy="834098"/>
      </dsp:txXfrm>
    </dsp:sp>
    <dsp:sp modelId="{15FAB318-7798-4D74-9B3B-942CD6659E08}">
      <dsp:nvSpPr>
        <dsp:cNvPr id="0" name=""/>
        <dsp:cNvSpPr/>
      </dsp:nvSpPr>
      <dsp:spPr>
        <a:xfrm>
          <a:off x="3319169" y="2291923"/>
          <a:ext cx="1914968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Identify the right method of research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1" kern="1200"/>
            <a:t>Ethnographic Field Notes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1" kern="1200"/>
            <a:t>Qualitative Interviews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1" kern="1200"/>
            <a:t>Direct Observation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1" kern="1200"/>
            <a:t>Participant Observation</a:t>
          </a:r>
        </a:p>
      </dsp:txBody>
      <dsp:txXfrm>
        <a:off x="3319169" y="2291923"/>
        <a:ext cx="1914968" cy="834098"/>
      </dsp:txXfrm>
    </dsp:sp>
    <dsp:sp modelId="{B7E48252-FEBF-46EB-BD9C-37CBECD46004}">
      <dsp:nvSpPr>
        <dsp:cNvPr id="0" name=""/>
        <dsp:cNvSpPr/>
      </dsp:nvSpPr>
      <dsp:spPr>
        <a:xfrm>
          <a:off x="0" y="3536211"/>
          <a:ext cx="5235080" cy="834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5B624-0374-4357-B9F5-EC67863D74A7}">
      <dsp:nvSpPr>
        <dsp:cNvPr id="0" name=""/>
        <dsp:cNvSpPr/>
      </dsp:nvSpPr>
      <dsp:spPr>
        <a:xfrm>
          <a:off x="252314" y="3723883"/>
          <a:ext cx="458754" cy="4587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24611-846F-4806-8FC6-CD054012FCE0}">
      <dsp:nvSpPr>
        <dsp:cNvPr id="0" name=""/>
        <dsp:cNvSpPr/>
      </dsp:nvSpPr>
      <dsp:spPr>
        <a:xfrm>
          <a:off x="963383" y="3536211"/>
          <a:ext cx="2355786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4</a:t>
          </a:r>
        </a:p>
      </dsp:txBody>
      <dsp:txXfrm>
        <a:off x="963383" y="3536211"/>
        <a:ext cx="2355786" cy="834098"/>
      </dsp:txXfrm>
    </dsp:sp>
    <dsp:sp modelId="{9F6AF4C5-4333-444A-AFE8-E1B2814A89E4}">
      <dsp:nvSpPr>
        <dsp:cNvPr id="0" name=""/>
        <dsp:cNvSpPr/>
      </dsp:nvSpPr>
      <dsp:spPr>
        <a:xfrm>
          <a:off x="3319169" y="3536211"/>
          <a:ext cx="1914968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Visit the site of the study and collect data</a:t>
          </a:r>
        </a:p>
      </dsp:txBody>
      <dsp:txXfrm>
        <a:off x="3319169" y="3536211"/>
        <a:ext cx="1914968" cy="834098"/>
      </dsp:txXfrm>
    </dsp:sp>
    <dsp:sp modelId="{7FCE1630-4C05-4F94-AE9C-6BBB9B6E2807}">
      <dsp:nvSpPr>
        <dsp:cNvPr id="0" name=""/>
        <dsp:cNvSpPr/>
      </dsp:nvSpPr>
      <dsp:spPr>
        <a:xfrm>
          <a:off x="0" y="4578834"/>
          <a:ext cx="5235080" cy="834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3F1F7-3934-43D7-8EB5-6F46783A10A5}">
      <dsp:nvSpPr>
        <dsp:cNvPr id="0" name=""/>
        <dsp:cNvSpPr/>
      </dsp:nvSpPr>
      <dsp:spPr>
        <a:xfrm>
          <a:off x="252314" y="4766506"/>
          <a:ext cx="458754" cy="4587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74A3E-9BAB-4601-B75A-AFA21941CBBD}">
      <dsp:nvSpPr>
        <dsp:cNvPr id="0" name=""/>
        <dsp:cNvSpPr/>
      </dsp:nvSpPr>
      <dsp:spPr>
        <a:xfrm>
          <a:off x="963383" y="4578834"/>
          <a:ext cx="2355786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 5</a:t>
          </a:r>
        </a:p>
      </dsp:txBody>
      <dsp:txXfrm>
        <a:off x="963383" y="4578834"/>
        <a:ext cx="2355786" cy="834098"/>
      </dsp:txXfrm>
    </dsp:sp>
    <dsp:sp modelId="{C38458C2-6506-4CDF-A1FC-98A19ECF56FD}">
      <dsp:nvSpPr>
        <dsp:cNvPr id="0" name=""/>
        <dsp:cNvSpPr/>
      </dsp:nvSpPr>
      <dsp:spPr>
        <a:xfrm>
          <a:off x="3319169" y="4578834"/>
          <a:ext cx="1914968" cy="834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75" tIns="88275" rIns="88275" bIns="882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Analyze the data acquired</a:t>
          </a:r>
        </a:p>
      </dsp:txBody>
      <dsp:txXfrm>
        <a:off x="3319169" y="4578834"/>
        <a:ext cx="1914968" cy="8340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0FD57-C4A3-4860-92F1-C54D7CB5E6E9}">
      <dsp:nvSpPr>
        <dsp:cNvPr id="0" name=""/>
        <dsp:cNvSpPr/>
      </dsp:nvSpPr>
      <dsp:spPr>
        <a:xfrm>
          <a:off x="306440" y="27131"/>
          <a:ext cx="391157" cy="3911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2FC2F-55D1-4963-B6CA-BAE31A5D427A}">
      <dsp:nvSpPr>
        <dsp:cNvPr id="0" name=""/>
        <dsp:cNvSpPr/>
      </dsp:nvSpPr>
      <dsp:spPr>
        <a:xfrm>
          <a:off x="8694" y="554444"/>
          <a:ext cx="869238" cy="34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Improve application design issues</a:t>
          </a:r>
        </a:p>
      </dsp:txBody>
      <dsp:txXfrm>
        <a:off x="8694" y="554444"/>
        <a:ext cx="869238" cy="347695"/>
      </dsp:txXfrm>
    </dsp:sp>
    <dsp:sp modelId="{E0A33CE3-9DAE-4FC4-B9F4-36C558259536}">
      <dsp:nvSpPr>
        <dsp:cNvPr id="0" name=""/>
        <dsp:cNvSpPr/>
      </dsp:nvSpPr>
      <dsp:spPr>
        <a:xfrm>
          <a:off x="1913158" y="84627"/>
          <a:ext cx="391157" cy="3911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7B1C1-F28D-46CA-BFF8-BA746B0DB29B}">
      <dsp:nvSpPr>
        <dsp:cNvPr id="0" name=""/>
        <dsp:cNvSpPr/>
      </dsp:nvSpPr>
      <dsp:spPr>
        <a:xfrm>
          <a:off x="1681517" y="591460"/>
          <a:ext cx="869238" cy="34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Enhancing content strategy</a:t>
          </a:r>
        </a:p>
      </dsp:txBody>
      <dsp:txXfrm>
        <a:off x="1681517" y="591460"/>
        <a:ext cx="869238" cy="347695"/>
      </dsp:txXfrm>
    </dsp:sp>
    <dsp:sp modelId="{74F396F9-822C-4B65-B1E9-E59BAF4387CB}">
      <dsp:nvSpPr>
        <dsp:cNvPr id="0" name=""/>
        <dsp:cNvSpPr/>
      </dsp:nvSpPr>
      <dsp:spPr>
        <a:xfrm>
          <a:off x="3319470" y="92032"/>
          <a:ext cx="391157" cy="3911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DAE30-D2F0-425F-AB27-641DA8620948}">
      <dsp:nvSpPr>
        <dsp:cNvPr id="0" name=""/>
        <dsp:cNvSpPr/>
      </dsp:nvSpPr>
      <dsp:spPr>
        <a:xfrm>
          <a:off x="3158605" y="613671"/>
          <a:ext cx="869238" cy="34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Understanding the user’s needs</a:t>
          </a:r>
        </a:p>
      </dsp:txBody>
      <dsp:txXfrm>
        <a:off x="3158605" y="613671"/>
        <a:ext cx="869238" cy="347695"/>
      </dsp:txXfrm>
    </dsp:sp>
    <dsp:sp modelId="{A9F2195E-2D9B-41D9-8A6D-14AE8B35CD43}">
      <dsp:nvSpPr>
        <dsp:cNvPr id="0" name=""/>
        <dsp:cNvSpPr/>
      </dsp:nvSpPr>
      <dsp:spPr>
        <a:xfrm>
          <a:off x="5014503" y="69822"/>
          <a:ext cx="391157" cy="3911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70004-AC25-4077-8D94-9CF09E8DE7BE}">
      <dsp:nvSpPr>
        <dsp:cNvPr id="0" name=""/>
        <dsp:cNvSpPr/>
      </dsp:nvSpPr>
      <dsp:spPr>
        <a:xfrm>
          <a:off x="4812478" y="613671"/>
          <a:ext cx="869238" cy="34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Search functionality</a:t>
          </a:r>
        </a:p>
      </dsp:txBody>
      <dsp:txXfrm>
        <a:off x="4812478" y="613671"/>
        <a:ext cx="869238" cy="3476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C6869-E907-4562-AB6C-ACF8C8A55C79}">
      <dsp:nvSpPr>
        <dsp:cNvPr id="0" name=""/>
        <dsp:cNvSpPr/>
      </dsp:nvSpPr>
      <dsp:spPr>
        <a:xfrm>
          <a:off x="0" y="0"/>
          <a:ext cx="6441437" cy="5336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Most searched keywords for the food delivery application are biryani, fries, and pasta</a:t>
          </a:r>
        </a:p>
      </dsp:txBody>
      <dsp:txXfrm>
        <a:off x="15630" y="15630"/>
        <a:ext cx="5803156" cy="502384"/>
      </dsp:txXfrm>
    </dsp:sp>
    <dsp:sp modelId="{7872611C-9522-49EE-AEC2-F60D05ED8CD4}">
      <dsp:nvSpPr>
        <dsp:cNvPr id="0" name=""/>
        <dsp:cNvSpPr/>
      </dsp:nvSpPr>
      <dsp:spPr>
        <a:xfrm>
          <a:off x="481016" y="607762"/>
          <a:ext cx="6441437" cy="533644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Mexican is the most preferred cuisine among adults</a:t>
          </a:r>
        </a:p>
      </dsp:txBody>
      <dsp:txXfrm>
        <a:off x="496646" y="623392"/>
        <a:ext cx="5582291" cy="502384"/>
      </dsp:txXfrm>
    </dsp:sp>
    <dsp:sp modelId="{30A5637E-E5EE-4571-90FC-5ECE193229C1}">
      <dsp:nvSpPr>
        <dsp:cNvPr id="0" name=""/>
        <dsp:cNvSpPr/>
      </dsp:nvSpPr>
      <dsp:spPr>
        <a:xfrm>
          <a:off x="962032" y="1215524"/>
          <a:ext cx="6441437" cy="533644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determine the popular meal among the restaurants</a:t>
          </a:r>
        </a:p>
      </dsp:txBody>
      <dsp:txXfrm>
        <a:off x="977662" y="1231154"/>
        <a:ext cx="5582291" cy="502384"/>
      </dsp:txXfrm>
    </dsp:sp>
    <dsp:sp modelId="{13444869-FD8A-4BFC-8F72-99B16DBDF588}">
      <dsp:nvSpPr>
        <dsp:cNvPr id="0" name=""/>
        <dsp:cNvSpPr/>
      </dsp:nvSpPr>
      <dsp:spPr>
        <a:xfrm>
          <a:off x="1443049" y="1823286"/>
          <a:ext cx="6441437" cy="533644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Usage of fast food delivery is more when compared to healthy items</a:t>
          </a:r>
        </a:p>
      </dsp:txBody>
      <dsp:txXfrm>
        <a:off x="1458679" y="1838916"/>
        <a:ext cx="5582291" cy="502384"/>
      </dsp:txXfrm>
    </dsp:sp>
    <dsp:sp modelId="{52B81E3E-13E4-44C3-A101-E2138EDEDF47}">
      <dsp:nvSpPr>
        <dsp:cNvPr id="0" name=""/>
        <dsp:cNvSpPr/>
      </dsp:nvSpPr>
      <dsp:spPr>
        <a:xfrm>
          <a:off x="1924065" y="2431048"/>
          <a:ext cx="6441437" cy="533644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Identified the peak hours for the orders</a:t>
          </a:r>
        </a:p>
      </dsp:txBody>
      <dsp:txXfrm>
        <a:off x="1939695" y="2446678"/>
        <a:ext cx="5582291" cy="502384"/>
      </dsp:txXfrm>
    </dsp:sp>
    <dsp:sp modelId="{D4E97705-1D15-4FA9-A7EE-24F360D905BA}">
      <dsp:nvSpPr>
        <dsp:cNvPr id="0" name=""/>
        <dsp:cNvSpPr/>
      </dsp:nvSpPr>
      <dsp:spPr>
        <a:xfrm>
          <a:off x="6094568" y="389857"/>
          <a:ext cx="346869" cy="346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172614" y="389857"/>
        <a:ext cx="190777" cy="261019"/>
      </dsp:txXfrm>
    </dsp:sp>
    <dsp:sp modelId="{07B37706-86C3-4748-9A40-B026E3BC1C1A}">
      <dsp:nvSpPr>
        <dsp:cNvPr id="0" name=""/>
        <dsp:cNvSpPr/>
      </dsp:nvSpPr>
      <dsp:spPr>
        <a:xfrm>
          <a:off x="6575584" y="997619"/>
          <a:ext cx="346869" cy="346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653630" y="997619"/>
        <a:ext cx="190777" cy="261019"/>
      </dsp:txXfrm>
    </dsp:sp>
    <dsp:sp modelId="{2213F65D-31CD-4982-9F5F-72B8B22E4BC0}">
      <dsp:nvSpPr>
        <dsp:cNvPr id="0" name=""/>
        <dsp:cNvSpPr/>
      </dsp:nvSpPr>
      <dsp:spPr>
        <a:xfrm>
          <a:off x="7056601" y="1596487"/>
          <a:ext cx="346869" cy="346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134647" y="1596487"/>
        <a:ext cx="190777" cy="261019"/>
      </dsp:txXfrm>
    </dsp:sp>
    <dsp:sp modelId="{92A5CE59-A0ED-4735-BAB3-0CE040B26BF1}">
      <dsp:nvSpPr>
        <dsp:cNvPr id="0" name=""/>
        <dsp:cNvSpPr/>
      </dsp:nvSpPr>
      <dsp:spPr>
        <a:xfrm>
          <a:off x="7537617" y="2210178"/>
          <a:ext cx="346869" cy="346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615663" y="2210178"/>
        <a:ext cx="190777" cy="261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A9172-FAD1-4E54-BEF7-A40D920B1467}">
      <dsp:nvSpPr>
        <dsp:cNvPr id="0" name=""/>
        <dsp:cNvSpPr/>
      </dsp:nvSpPr>
      <dsp:spPr>
        <a:xfrm rot="5400000">
          <a:off x="3970948" y="-1636058"/>
          <a:ext cx="595726" cy="401770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Identify users' needs</a:t>
          </a:r>
        </a:p>
      </dsp:txBody>
      <dsp:txXfrm rot="-5400000">
        <a:off x="2259959" y="104012"/>
        <a:ext cx="3988624" cy="537564"/>
      </dsp:txXfrm>
    </dsp:sp>
    <dsp:sp modelId="{4B526804-F2A0-4E17-809C-AE0260132FB5}">
      <dsp:nvSpPr>
        <dsp:cNvPr id="0" name=""/>
        <dsp:cNvSpPr/>
      </dsp:nvSpPr>
      <dsp:spPr>
        <a:xfrm>
          <a:off x="0" y="464"/>
          <a:ext cx="2259959" cy="74465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Identify</a:t>
          </a:r>
        </a:p>
      </dsp:txBody>
      <dsp:txXfrm>
        <a:off x="36351" y="36815"/>
        <a:ext cx="2187257" cy="671956"/>
      </dsp:txXfrm>
    </dsp:sp>
    <dsp:sp modelId="{3A5F31B3-2E62-47B6-A270-4E6BADE0E378}">
      <dsp:nvSpPr>
        <dsp:cNvPr id="0" name=""/>
        <dsp:cNvSpPr/>
      </dsp:nvSpPr>
      <dsp:spPr>
        <a:xfrm rot="5400000">
          <a:off x="3970948" y="-854167"/>
          <a:ext cx="595726" cy="4017705"/>
        </a:xfrm>
        <a:prstGeom prst="round2SameRect">
          <a:avLst/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Gain insights into user behavior</a:t>
          </a:r>
        </a:p>
      </dsp:txBody>
      <dsp:txXfrm rot="-5400000">
        <a:off x="2259959" y="885903"/>
        <a:ext cx="3988624" cy="537564"/>
      </dsp:txXfrm>
    </dsp:sp>
    <dsp:sp modelId="{F125F259-C2B8-42F2-A836-25CD2DEFF502}">
      <dsp:nvSpPr>
        <dsp:cNvPr id="0" name=""/>
        <dsp:cNvSpPr/>
      </dsp:nvSpPr>
      <dsp:spPr>
        <a:xfrm>
          <a:off x="0" y="782355"/>
          <a:ext cx="2259959" cy="744658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Gain</a:t>
          </a:r>
        </a:p>
      </dsp:txBody>
      <dsp:txXfrm>
        <a:off x="36351" y="818706"/>
        <a:ext cx="2187257" cy="671956"/>
      </dsp:txXfrm>
    </dsp:sp>
    <dsp:sp modelId="{9D1BCF26-DE79-4F19-9286-6B6B1AFC940C}">
      <dsp:nvSpPr>
        <dsp:cNvPr id="0" name=""/>
        <dsp:cNvSpPr/>
      </dsp:nvSpPr>
      <dsp:spPr>
        <a:xfrm rot="5400000">
          <a:off x="3970948" y="-72276"/>
          <a:ext cx="595726" cy="4017705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Identify usability issues</a:t>
          </a:r>
        </a:p>
      </dsp:txBody>
      <dsp:txXfrm rot="-5400000">
        <a:off x="2259959" y="1667794"/>
        <a:ext cx="3988624" cy="537564"/>
      </dsp:txXfrm>
    </dsp:sp>
    <dsp:sp modelId="{041EEF91-46D8-4876-9D2A-D99FE9008A0B}">
      <dsp:nvSpPr>
        <dsp:cNvPr id="0" name=""/>
        <dsp:cNvSpPr/>
      </dsp:nvSpPr>
      <dsp:spPr>
        <a:xfrm>
          <a:off x="0" y="1564247"/>
          <a:ext cx="2259959" cy="744658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Identify</a:t>
          </a:r>
        </a:p>
      </dsp:txBody>
      <dsp:txXfrm>
        <a:off x="36351" y="1600598"/>
        <a:ext cx="2187257" cy="671956"/>
      </dsp:txXfrm>
    </dsp:sp>
    <dsp:sp modelId="{CAD0FD77-2F54-49B7-9F66-C8072A31EE94}">
      <dsp:nvSpPr>
        <dsp:cNvPr id="0" name=""/>
        <dsp:cNvSpPr/>
      </dsp:nvSpPr>
      <dsp:spPr>
        <a:xfrm rot="5400000">
          <a:off x="3970948" y="709615"/>
          <a:ext cx="595726" cy="4017705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Generate new design ideas</a:t>
          </a:r>
        </a:p>
      </dsp:txBody>
      <dsp:txXfrm rot="-5400000">
        <a:off x="2259959" y="2449686"/>
        <a:ext cx="3988624" cy="537564"/>
      </dsp:txXfrm>
    </dsp:sp>
    <dsp:sp modelId="{2D5248C2-876D-4B61-8147-D32DA1CBAB4A}">
      <dsp:nvSpPr>
        <dsp:cNvPr id="0" name=""/>
        <dsp:cNvSpPr/>
      </dsp:nvSpPr>
      <dsp:spPr>
        <a:xfrm>
          <a:off x="0" y="2346138"/>
          <a:ext cx="2259959" cy="744658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Generate</a:t>
          </a:r>
        </a:p>
      </dsp:txBody>
      <dsp:txXfrm>
        <a:off x="36351" y="2382489"/>
        <a:ext cx="2187257" cy="671956"/>
      </dsp:txXfrm>
    </dsp:sp>
    <dsp:sp modelId="{95E39069-663E-498D-9DDF-62B6385A54BF}">
      <dsp:nvSpPr>
        <dsp:cNvPr id="0" name=""/>
        <dsp:cNvSpPr/>
      </dsp:nvSpPr>
      <dsp:spPr>
        <a:xfrm rot="5400000">
          <a:off x="3970948" y="1491506"/>
          <a:ext cx="595726" cy="4017705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Obtain data for journey maps, personas, use cases, and user stories</a:t>
          </a:r>
        </a:p>
      </dsp:txBody>
      <dsp:txXfrm rot="-5400000">
        <a:off x="2259959" y="3231577"/>
        <a:ext cx="3988624" cy="537564"/>
      </dsp:txXfrm>
    </dsp:sp>
    <dsp:sp modelId="{5FA4823D-F918-4F1E-B07D-022087E2437C}">
      <dsp:nvSpPr>
        <dsp:cNvPr id="0" name=""/>
        <dsp:cNvSpPr/>
      </dsp:nvSpPr>
      <dsp:spPr>
        <a:xfrm>
          <a:off x="0" y="3128030"/>
          <a:ext cx="2259959" cy="744658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Obtain</a:t>
          </a:r>
        </a:p>
      </dsp:txBody>
      <dsp:txXfrm>
        <a:off x="36351" y="3164381"/>
        <a:ext cx="2187257" cy="671956"/>
      </dsp:txXfrm>
    </dsp:sp>
    <dsp:sp modelId="{A3F9FAF4-63DE-4EB3-88AD-6C9D2F1FABF1}">
      <dsp:nvSpPr>
        <dsp:cNvPr id="0" name=""/>
        <dsp:cNvSpPr/>
      </dsp:nvSpPr>
      <dsp:spPr>
        <a:xfrm rot="5400000">
          <a:off x="3970948" y="2273397"/>
          <a:ext cx="595726" cy="4017705"/>
        </a:xfrm>
        <a:prstGeom prst="round2SameRect">
          <a:avLst/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Test systems under realistic conditions.</a:t>
          </a:r>
        </a:p>
      </dsp:txBody>
      <dsp:txXfrm rot="-5400000">
        <a:off x="2259959" y="4013468"/>
        <a:ext cx="3988624" cy="537564"/>
      </dsp:txXfrm>
    </dsp:sp>
    <dsp:sp modelId="{451E4A36-4D2D-4856-8645-59121F3BA75F}">
      <dsp:nvSpPr>
        <dsp:cNvPr id="0" name=""/>
        <dsp:cNvSpPr/>
      </dsp:nvSpPr>
      <dsp:spPr>
        <a:xfrm>
          <a:off x="0" y="3909921"/>
          <a:ext cx="2259959" cy="744658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Test</a:t>
          </a:r>
        </a:p>
      </dsp:txBody>
      <dsp:txXfrm>
        <a:off x="36351" y="3946272"/>
        <a:ext cx="2187257" cy="671956"/>
      </dsp:txXfrm>
    </dsp:sp>
    <dsp:sp modelId="{34B22BFB-D1F8-4CDE-B3AB-5772642F6FCC}">
      <dsp:nvSpPr>
        <dsp:cNvPr id="0" name=""/>
        <dsp:cNvSpPr/>
      </dsp:nvSpPr>
      <dsp:spPr>
        <a:xfrm rot="5400000">
          <a:off x="3970948" y="3055289"/>
          <a:ext cx="595726" cy="4017705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Understand Cultural context</a:t>
          </a:r>
        </a:p>
      </dsp:txBody>
      <dsp:txXfrm rot="-5400000">
        <a:off x="2259959" y="4795360"/>
        <a:ext cx="3988624" cy="537564"/>
      </dsp:txXfrm>
    </dsp:sp>
    <dsp:sp modelId="{368E5C52-8992-44E3-9002-2A63B34262C9}">
      <dsp:nvSpPr>
        <dsp:cNvPr id="0" name=""/>
        <dsp:cNvSpPr/>
      </dsp:nvSpPr>
      <dsp:spPr>
        <a:xfrm>
          <a:off x="0" y="4691812"/>
          <a:ext cx="2259959" cy="74465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Understand</a:t>
          </a:r>
        </a:p>
      </dsp:txBody>
      <dsp:txXfrm>
        <a:off x="36351" y="4728163"/>
        <a:ext cx="2187257" cy="671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CA53F-C90A-4742-A703-64D02A6D5CCF}">
      <dsp:nvSpPr>
        <dsp:cNvPr id="0" name=""/>
        <dsp:cNvSpPr/>
      </dsp:nvSpPr>
      <dsp:spPr>
        <a:xfrm>
          <a:off x="457836" y="620928"/>
          <a:ext cx="748300" cy="748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E1698-7433-4F44-9B70-7CB29DCC5B0D}">
      <dsp:nvSpPr>
        <dsp:cNvPr id="0" name=""/>
        <dsp:cNvSpPr/>
      </dsp:nvSpPr>
      <dsp:spPr>
        <a:xfrm>
          <a:off x="541" y="1671326"/>
          <a:ext cx="1662890" cy="962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     Conduct qualitative interviews with the participants to understand their food ordering behavior, challenges, and expectations.</a:t>
          </a:r>
        </a:p>
      </dsp:txBody>
      <dsp:txXfrm>
        <a:off x="541" y="1671326"/>
        <a:ext cx="1662890" cy="962657"/>
      </dsp:txXfrm>
    </dsp:sp>
    <dsp:sp modelId="{EC6ED463-AF1E-4C65-B076-42E495169689}">
      <dsp:nvSpPr>
        <dsp:cNvPr id="0" name=""/>
        <dsp:cNvSpPr/>
      </dsp:nvSpPr>
      <dsp:spPr>
        <a:xfrm>
          <a:off x="2411733" y="620928"/>
          <a:ext cx="748300" cy="748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C7D6B-DD11-4D9B-9768-BF025F0AC5DB}">
      <dsp:nvSpPr>
        <dsp:cNvPr id="0" name=""/>
        <dsp:cNvSpPr/>
      </dsp:nvSpPr>
      <dsp:spPr>
        <a:xfrm>
          <a:off x="1954438" y="1671326"/>
          <a:ext cx="1662890" cy="962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     Conduct ethnographic field notes by observing the participants ordering food, interacting with the app, and using the features.</a:t>
          </a:r>
        </a:p>
      </dsp:txBody>
      <dsp:txXfrm>
        <a:off x="1954438" y="1671326"/>
        <a:ext cx="1662890" cy="962657"/>
      </dsp:txXfrm>
    </dsp:sp>
    <dsp:sp modelId="{231C1F03-A71B-4B9E-BF9F-CA808B2993DE}">
      <dsp:nvSpPr>
        <dsp:cNvPr id="0" name=""/>
        <dsp:cNvSpPr/>
      </dsp:nvSpPr>
      <dsp:spPr>
        <a:xfrm>
          <a:off x="4365629" y="620928"/>
          <a:ext cx="748300" cy="7483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42415-38AD-40E0-99BD-719DEAA62456}">
      <dsp:nvSpPr>
        <dsp:cNvPr id="0" name=""/>
        <dsp:cNvSpPr/>
      </dsp:nvSpPr>
      <dsp:spPr>
        <a:xfrm>
          <a:off x="3908334" y="1671326"/>
          <a:ext cx="1662890" cy="962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3.     Conduct user interviews and testing to create a feedback and ratings platform that is easy to use and provides useful information to users.</a:t>
          </a:r>
        </a:p>
      </dsp:txBody>
      <dsp:txXfrm>
        <a:off x="3908334" y="1671326"/>
        <a:ext cx="1662890" cy="962657"/>
      </dsp:txXfrm>
    </dsp:sp>
    <dsp:sp modelId="{4447F121-EC55-4DCD-9093-1D7BD73A54F5}">
      <dsp:nvSpPr>
        <dsp:cNvPr id="0" name=""/>
        <dsp:cNvSpPr/>
      </dsp:nvSpPr>
      <dsp:spPr>
        <a:xfrm>
          <a:off x="6319526" y="620928"/>
          <a:ext cx="748300" cy="7483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6F468D-6CDA-4772-A74D-4965A72F06FF}">
      <dsp:nvSpPr>
        <dsp:cNvPr id="0" name=""/>
        <dsp:cNvSpPr/>
      </dsp:nvSpPr>
      <dsp:spPr>
        <a:xfrm>
          <a:off x="5862231" y="1671326"/>
          <a:ext cx="1662890" cy="962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4.     Analyzing the data gathered from the interviews and ethnographic field notes to bridge the gap in the existing application to make seamless user experience.</a:t>
          </a:r>
        </a:p>
      </dsp:txBody>
      <dsp:txXfrm>
        <a:off x="5862231" y="1671326"/>
        <a:ext cx="1662890" cy="962657"/>
      </dsp:txXfrm>
    </dsp:sp>
    <dsp:sp modelId="{F8CFA1D0-17CA-40D8-95E8-729C5A25D3B6}">
      <dsp:nvSpPr>
        <dsp:cNvPr id="0" name=""/>
        <dsp:cNvSpPr/>
      </dsp:nvSpPr>
      <dsp:spPr>
        <a:xfrm>
          <a:off x="8273422" y="620928"/>
          <a:ext cx="748300" cy="7483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E2464-3B49-415F-8063-EB1190F0BF38}">
      <dsp:nvSpPr>
        <dsp:cNvPr id="0" name=""/>
        <dsp:cNvSpPr/>
      </dsp:nvSpPr>
      <dsp:spPr>
        <a:xfrm>
          <a:off x="7816127" y="1671326"/>
          <a:ext cx="1662890" cy="962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5.     Identifying pain points in the ordering process and where the product's user needs can be better met.</a:t>
          </a:r>
        </a:p>
      </dsp:txBody>
      <dsp:txXfrm>
        <a:off x="7816127" y="1671326"/>
        <a:ext cx="1662890" cy="9626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FA369-9F11-47B1-B3E6-AF42BC45F79E}">
      <dsp:nvSpPr>
        <dsp:cNvPr id="0" name=""/>
        <dsp:cNvSpPr/>
      </dsp:nvSpPr>
      <dsp:spPr>
        <a:xfrm>
          <a:off x="0" y="0"/>
          <a:ext cx="6275702" cy="51349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Identify target audience</a:t>
          </a:r>
        </a:p>
      </dsp:txBody>
      <dsp:txXfrm>
        <a:off x="15040" y="15040"/>
        <a:ext cx="5661521" cy="483415"/>
      </dsp:txXfrm>
    </dsp:sp>
    <dsp:sp modelId="{F1CEB19A-8FD6-4242-B891-633BD2FDC099}">
      <dsp:nvSpPr>
        <dsp:cNvPr id="0" name=""/>
        <dsp:cNvSpPr/>
      </dsp:nvSpPr>
      <dsp:spPr>
        <a:xfrm>
          <a:off x="468640" y="584814"/>
          <a:ext cx="6275702" cy="513495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determine survey method </a:t>
          </a:r>
        </a:p>
      </dsp:txBody>
      <dsp:txXfrm>
        <a:off x="483680" y="599854"/>
        <a:ext cx="5443210" cy="483415"/>
      </dsp:txXfrm>
    </dsp:sp>
    <dsp:sp modelId="{D44EACA5-6952-49DA-88DC-EF372A5FDD47}">
      <dsp:nvSpPr>
        <dsp:cNvPr id="0" name=""/>
        <dsp:cNvSpPr/>
      </dsp:nvSpPr>
      <dsp:spPr>
        <a:xfrm>
          <a:off x="937280" y="1169629"/>
          <a:ext cx="6275702" cy="51349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Designing survey questions </a:t>
          </a:r>
        </a:p>
      </dsp:txBody>
      <dsp:txXfrm>
        <a:off x="952320" y="1184669"/>
        <a:ext cx="5443210" cy="483415"/>
      </dsp:txXfrm>
    </dsp:sp>
    <dsp:sp modelId="{7F053B0B-F547-4DB0-B53F-543EE4949C39}">
      <dsp:nvSpPr>
        <dsp:cNvPr id="0" name=""/>
        <dsp:cNvSpPr/>
      </dsp:nvSpPr>
      <dsp:spPr>
        <a:xfrm>
          <a:off x="1405920" y="1754443"/>
          <a:ext cx="6275702" cy="513495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Conducting survey</a:t>
          </a:r>
        </a:p>
      </dsp:txBody>
      <dsp:txXfrm>
        <a:off x="1420960" y="1769483"/>
        <a:ext cx="5443210" cy="483415"/>
      </dsp:txXfrm>
    </dsp:sp>
    <dsp:sp modelId="{7ABAC115-3DD1-4A06-A2DB-D3BD4E93C4A3}">
      <dsp:nvSpPr>
        <dsp:cNvPr id="0" name=""/>
        <dsp:cNvSpPr/>
      </dsp:nvSpPr>
      <dsp:spPr>
        <a:xfrm>
          <a:off x="1874560" y="2339258"/>
          <a:ext cx="6275702" cy="51349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 data </a:t>
          </a:r>
        </a:p>
      </dsp:txBody>
      <dsp:txXfrm>
        <a:off x="1889600" y="2354298"/>
        <a:ext cx="5443210" cy="483415"/>
      </dsp:txXfrm>
    </dsp:sp>
    <dsp:sp modelId="{8C868901-6253-4937-BA12-A35898D6791E}">
      <dsp:nvSpPr>
        <dsp:cNvPr id="0" name=""/>
        <dsp:cNvSpPr/>
      </dsp:nvSpPr>
      <dsp:spPr>
        <a:xfrm>
          <a:off x="5941930" y="375137"/>
          <a:ext cx="333772" cy="33377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017029" y="375137"/>
        <a:ext cx="183574" cy="251163"/>
      </dsp:txXfrm>
    </dsp:sp>
    <dsp:sp modelId="{33DA1B25-5E42-4109-817D-372F4A780E95}">
      <dsp:nvSpPr>
        <dsp:cNvPr id="0" name=""/>
        <dsp:cNvSpPr/>
      </dsp:nvSpPr>
      <dsp:spPr>
        <a:xfrm>
          <a:off x="6410570" y="959951"/>
          <a:ext cx="333772" cy="33377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485669" y="959951"/>
        <a:ext cx="183574" cy="251163"/>
      </dsp:txXfrm>
    </dsp:sp>
    <dsp:sp modelId="{59E84C9F-6522-4283-8E1A-8BA384EEC460}">
      <dsp:nvSpPr>
        <dsp:cNvPr id="0" name=""/>
        <dsp:cNvSpPr/>
      </dsp:nvSpPr>
      <dsp:spPr>
        <a:xfrm>
          <a:off x="6879210" y="1536208"/>
          <a:ext cx="333772" cy="33377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954309" y="1536208"/>
        <a:ext cx="183574" cy="251163"/>
      </dsp:txXfrm>
    </dsp:sp>
    <dsp:sp modelId="{C5741026-B7D1-480C-91AE-CFC674EE9CD6}">
      <dsp:nvSpPr>
        <dsp:cNvPr id="0" name=""/>
        <dsp:cNvSpPr/>
      </dsp:nvSpPr>
      <dsp:spPr>
        <a:xfrm>
          <a:off x="7347850" y="2126728"/>
          <a:ext cx="333772" cy="33377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422949" y="2126728"/>
        <a:ext cx="183574" cy="2511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2CE20-C9C3-4C1E-9544-A6E2EE4B0176}">
      <dsp:nvSpPr>
        <dsp:cNvPr id="0" name=""/>
        <dsp:cNvSpPr/>
      </dsp:nvSpPr>
      <dsp:spPr>
        <a:xfrm>
          <a:off x="0" y="262118"/>
          <a:ext cx="4219286" cy="3357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Easy to Administer</a:t>
          </a:r>
        </a:p>
      </dsp:txBody>
      <dsp:txXfrm>
        <a:off x="16392" y="278510"/>
        <a:ext cx="4186502" cy="303006"/>
      </dsp:txXfrm>
    </dsp:sp>
    <dsp:sp modelId="{81E2ACA0-9375-4B88-A3F2-3D7D823B3CF7}">
      <dsp:nvSpPr>
        <dsp:cNvPr id="0" name=""/>
        <dsp:cNvSpPr/>
      </dsp:nvSpPr>
      <dsp:spPr>
        <a:xfrm>
          <a:off x="0" y="638228"/>
          <a:ext cx="4219286" cy="335790"/>
        </a:xfrm>
        <a:prstGeom prst="round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–effective</a:t>
          </a:r>
        </a:p>
      </dsp:txBody>
      <dsp:txXfrm>
        <a:off x="16392" y="654620"/>
        <a:ext cx="4186502" cy="303006"/>
      </dsp:txXfrm>
    </dsp:sp>
    <dsp:sp modelId="{1E26EA23-B5E0-4F2E-A9B0-9ED6C45892F0}">
      <dsp:nvSpPr>
        <dsp:cNvPr id="0" name=""/>
        <dsp:cNvSpPr/>
      </dsp:nvSpPr>
      <dsp:spPr>
        <a:xfrm>
          <a:off x="0" y="1014338"/>
          <a:ext cx="4219286" cy="33579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Helps in collecting quantitative and qualitative data</a:t>
          </a:r>
        </a:p>
      </dsp:txBody>
      <dsp:txXfrm>
        <a:off x="16392" y="1030730"/>
        <a:ext cx="4186502" cy="303006"/>
      </dsp:txXfrm>
    </dsp:sp>
    <dsp:sp modelId="{59C41BD1-DDF7-4C88-A36F-C75CB2337C06}">
      <dsp:nvSpPr>
        <dsp:cNvPr id="0" name=""/>
        <dsp:cNvSpPr/>
      </dsp:nvSpPr>
      <dsp:spPr>
        <a:xfrm>
          <a:off x="0" y="1390448"/>
          <a:ext cx="4219286" cy="33579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Capable of collecting data from </a:t>
          </a:r>
          <a:r>
            <a:rPr lang="en-US" sz="1400" kern="1200" dirty="0"/>
            <a:t>numerous </a:t>
          </a:r>
          <a:r>
            <a:rPr lang="en-US" sz="1400" b="0" i="0" kern="1200" dirty="0"/>
            <a:t>respondents</a:t>
          </a:r>
          <a:endParaRPr lang="en-US" sz="1400" kern="1200" dirty="0"/>
        </a:p>
      </dsp:txBody>
      <dsp:txXfrm>
        <a:off x="16392" y="1406840"/>
        <a:ext cx="4186502" cy="303006"/>
      </dsp:txXfrm>
    </dsp:sp>
    <dsp:sp modelId="{392D8F7E-85C0-4C5F-95D0-370FC360D9C5}">
      <dsp:nvSpPr>
        <dsp:cNvPr id="0" name=""/>
        <dsp:cNvSpPr/>
      </dsp:nvSpPr>
      <dsp:spPr>
        <a:xfrm>
          <a:off x="0" y="1766558"/>
          <a:ext cx="4219286" cy="33579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Conducted on-line as well as in-person</a:t>
          </a:r>
        </a:p>
      </dsp:txBody>
      <dsp:txXfrm>
        <a:off x="16392" y="1782950"/>
        <a:ext cx="4186502" cy="303006"/>
      </dsp:txXfrm>
    </dsp:sp>
    <dsp:sp modelId="{87E19A26-65F6-42CC-81DD-0728DD3105AA}">
      <dsp:nvSpPr>
        <dsp:cNvPr id="0" name=""/>
        <dsp:cNvSpPr/>
      </dsp:nvSpPr>
      <dsp:spPr>
        <a:xfrm>
          <a:off x="0" y="2137963"/>
          <a:ext cx="4219286" cy="335790"/>
        </a:xfrm>
        <a:prstGeom prst="round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Reduces Geographical dependence </a:t>
          </a:r>
        </a:p>
      </dsp:txBody>
      <dsp:txXfrm>
        <a:off x="16392" y="2154355"/>
        <a:ext cx="4186502" cy="303006"/>
      </dsp:txXfrm>
    </dsp:sp>
    <dsp:sp modelId="{A7EACBF4-FBEB-45E7-988E-A4B3B34336B2}">
      <dsp:nvSpPr>
        <dsp:cNvPr id="0" name=""/>
        <dsp:cNvSpPr/>
      </dsp:nvSpPr>
      <dsp:spPr>
        <a:xfrm>
          <a:off x="0" y="2514073"/>
          <a:ext cx="4219286" cy="33579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Developed in less time</a:t>
          </a:r>
          <a:endParaRPr lang="en-US" sz="1400" kern="1200" dirty="0"/>
        </a:p>
      </dsp:txBody>
      <dsp:txXfrm>
        <a:off x="16392" y="2530465"/>
        <a:ext cx="4186502" cy="3030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CC0BF-1414-4DEC-A7AC-4D55E5F048E9}">
      <dsp:nvSpPr>
        <dsp:cNvPr id="0" name=""/>
        <dsp:cNvSpPr/>
      </dsp:nvSpPr>
      <dsp:spPr>
        <a:xfrm>
          <a:off x="373320" y="745264"/>
          <a:ext cx="606708" cy="606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9A821-6940-49C9-BCF7-F3DA9B86395D}">
      <dsp:nvSpPr>
        <dsp:cNvPr id="0" name=""/>
        <dsp:cNvSpPr/>
      </dsp:nvSpPr>
      <dsp:spPr>
        <a:xfrm>
          <a:off x="2554" y="1554237"/>
          <a:ext cx="1348242" cy="53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Helps in collecting data across the globe</a:t>
          </a:r>
        </a:p>
      </dsp:txBody>
      <dsp:txXfrm>
        <a:off x="2554" y="1554237"/>
        <a:ext cx="1348242" cy="539296"/>
      </dsp:txXfrm>
    </dsp:sp>
    <dsp:sp modelId="{B2E129C7-D8AB-40AC-AA62-96AE76F726FB}">
      <dsp:nvSpPr>
        <dsp:cNvPr id="0" name=""/>
        <dsp:cNvSpPr/>
      </dsp:nvSpPr>
      <dsp:spPr>
        <a:xfrm>
          <a:off x="1957505" y="745264"/>
          <a:ext cx="606708" cy="606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A68F7-C7CD-4219-BDD8-E3B40540B1FB}">
      <dsp:nvSpPr>
        <dsp:cNvPr id="0" name=""/>
        <dsp:cNvSpPr/>
      </dsp:nvSpPr>
      <dsp:spPr>
        <a:xfrm>
          <a:off x="1586738" y="1554237"/>
          <a:ext cx="1348242" cy="53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Can collect data about the behaviors, needs and opinions</a:t>
          </a:r>
        </a:p>
      </dsp:txBody>
      <dsp:txXfrm>
        <a:off x="1586738" y="1554237"/>
        <a:ext cx="1348242" cy="539296"/>
      </dsp:txXfrm>
    </dsp:sp>
    <dsp:sp modelId="{73A4F635-BA77-491A-B85C-E1792B3EB58C}">
      <dsp:nvSpPr>
        <dsp:cNvPr id="0" name=""/>
        <dsp:cNvSpPr/>
      </dsp:nvSpPr>
      <dsp:spPr>
        <a:xfrm>
          <a:off x="3541690" y="745264"/>
          <a:ext cx="606708" cy="606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A7580-F338-453E-97F8-1F40E2DBDC5F}">
      <dsp:nvSpPr>
        <dsp:cNvPr id="0" name=""/>
        <dsp:cNvSpPr/>
      </dsp:nvSpPr>
      <dsp:spPr>
        <a:xfrm>
          <a:off x="3170923" y="1554237"/>
          <a:ext cx="1348242" cy="53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Helps in gauging the client satisfaction, opinions of various issues, finding out the overall reaction </a:t>
          </a:r>
        </a:p>
      </dsp:txBody>
      <dsp:txXfrm>
        <a:off x="3170923" y="1554237"/>
        <a:ext cx="1348242" cy="5392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DC9F2B-B5B9-46B0-B1A5-E97BDB10EEA7}">
      <dsp:nvSpPr>
        <dsp:cNvPr id="0" name=""/>
        <dsp:cNvSpPr/>
      </dsp:nvSpPr>
      <dsp:spPr>
        <a:xfrm>
          <a:off x="0" y="0"/>
          <a:ext cx="5342027" cy="842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/>
            <a:t>Online Survey</a:t>
          </a:r>
        </a:p>
      </dsp:txBody>
      <dsp:txXfrm>
        <a:off x="41123" y="41123"/>
        <a:ext cx="5259781" cy="760154"/>
      </dsp:txXfrm>
    </dsp:sp>
    <dsp:sp modelId="{56E946FA-2E2F-4BAB-BA27-BD82A40CFD2E}">
      <dsp:nvSpPr>
        <dsp:cNvPr id="0" name=""/>
        <dsp:cNvSpPr/>
      </dsp:nvSpPr>
      <dsp:spPr>
        <a:xfrm>
          <a:off x="0" y="912650"/>
          <a:ext cx="5342027" cy="842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/>
            <a:t>In-Person Survey</a:t>
          </a:r>
        </a:p>
      </dsp:txBody>
      <dsp:txXfrm>
        <a:off x="41123" y="953773"/>
        <a:ext cx="5259781" cy="760154"/>
      </dsp:txXfrm>
    </dsp:sp>
    <dsp:sp modelId="{78895974-A392-4F32-B6D6-8A05F49E0FE5}">
      <dsp:nvSpPr>
        <dsp:cNvPr id="0" name=""/>
        <dsp:cNvSpPr/>
      </dsp:nvSpPr>
      <dsp:spPr>
        <a:xfrm>
          <a:off x="0" y="1824169"/>
          <a:ext cx="5342027" cy="842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/>
            <a:t>Phone Survey</a:t>
          </a:r>
        </a:p>
      </dsp:txBody>
      <dsp:txXfrm>
        <a:off x="41123" y="1865292"/>
        <a:ext cx="5259781" cy="7601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88604-DA97-40D8-8B8C-7242391A8D22}">
      <dsp:nvSpPr>
        <dsp:cNvPr id="0" name=""/>
        <dsp:cNvSpPr/>
      </dsp:nvSpPr>
      <dsp:spPr>
        <a:xfrm>
          <a:off x="0" y="243637"/>
          <a:ext cx="574468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849D6-16B9-491D-AC98-52926DFCC764}">
      <dsp:nvSpPr>
        <dsp:cNvPr id="0" name=""/>
        <dsp:cNvSpPr/>
      </dsp:nvSpPr>
      <dsp:spPr>
        <a:xfrm>
          <a:off x="287234" y="22237"/>
          <a:ext cx="4021279" cy="442800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Larger Target </a:t>
          </a:r>
          <a:endParaRPr lang="en-US" sz="1500" kern="1200"/>
        </a:p>
      </dsp:txBody>
      <dsp:txXfrm>
        <a:off x="308850" y="43853"/>
        <a:ext cx="3978047" cy="399568"/>
      </dsp:txXfrm>
    </dsp:sp>
    <dsp:sp modelId="{AA7B12EF-D5E1-48BE-AF4A-CCCB63EA524E}">
      <dsp:nvSpPr>
        <dsp:cNvPr id="0" name=""/>
        <dsp:cNvSpPr/>
      </dsp:nvSpPr>
      <dsp:spPr>
        <a:xfrm>
          <a:off x="0" y="924037"/>
          <a:ext cx="574468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53547"/>
              <a:satOff val="-2152"/>
              <a:lumOff val="46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17054-C86D-4A1A-A42A-072D953F8D1D}">
      <dsp:nvSpPr>
        <dsp:cNvPr id="0" name=""/>
        <dsp:cNvSpPr/>
      </dsp:nvSpPr>
      <dsp:spPr>
        <a:xfrm>
          <a:off x="287234" y="702637"/>
          <a:ext cx="4021279" cy="442800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53547"/>
                <a:satOff val="-2152"/>
                <a:lumOff val="46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53547"/>
                <a:satOff val="-2152"/>
                <a:lumOff val="46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53547"/>
                <a:satOff val="-2152"/>
                <a:lumOff val="46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Quick responses</a:t>
          </a:r>
          <a:endParaRPr lang="en-US" sz="1500" kern="1200"/>
        </a:p>
      </dsp:txBody>
      <dsp:txXfrm>
        <a:off x="308850" y="724253"/>
        <a:ext cx="3978047" cy="399568"/>
      </dsp:txXfrm>
    </dsp:sp>
    <dsp:sp modelId="{5AF35030-6E8B-46E5-A011-ABF1FF420952}">
      <dsp:nvSpPr>
        <dsp:cNvPr id="0" name=""/>
        <dsp:cNvSpPr/>
      </dsp:nvSpPr>
      <dsp:spPr>
        <a:xfrm>
          <a:off x="0" y="1604438"/>
          <a:ext cx="574468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107093"/>
              <a:satOff val="-4303"/>
              <a:lumOff val="92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45674-FF1B-4C42-B275-27C82AD51554}">
      <dsp:nvSpPr>
        <dsp:cNvPr id="0" name=""/>
        <dsp:cNvSpPr/>
      </dsp:nvSpPr>
      <dsp:spPr>
        <a:xfrm>
          <a:off x="287234" y="1383037"/>
          <a:ext cx="4021279" cy="442800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107093"/>
                <a:satOff val="-4303"/>
                <a:lumOff val="92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107093"/>
                <a:satOff val="-4303"/>
                <a:lumOff val="92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107093"/>
                <a:satOff val="-4303"/>
                <a:lumOff val="92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Higher response rates</a:t>
          </a:r>
          <a:endParaRPr lang="en-US" sz="1500" kern="1200" dirty="0"/>
        </a:p>
      </dsp:txBody>
      <dsp:txXfrm>
        <a:off x="308850" y="1404653"/>
        <a:ext cx="3978047" cy="399568"/>
      </dsp:txXfrm>
    </dsp:sp>
    <dsp:sp modelId="{3154522B-62D4-4E38-97D9-7E7E4AC45DCE}">
      <dsp:nvSpPr>
        <dsp:cNvPr id="0" name=""/>
        <dsp:cNvSpPr/>
      </dsp:nvSpPr>
      <dsp:spPr>
        <a:xfrm>
          <a:off x="0" y="2284838"/>
          <a:ext cx="574468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2AAFF-8AE3-44FD-A99C-2DD95A900C01}">
      <dsp:nvSpPr>
        <dsp:cNvPr id="0" name=""/>
        <dsp:cNvSpPr/>
      </dsp:nvSpPr>
      <dsp:spPr>
        <a:xfrm>
          <a:off x="287234" y="2063438"/>
          <a:ext cx="4021279" cy="442800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160640"/>
                <a:satOff val="-6455"/>
                <a:lumOff val="138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160640"/>
                <a:satOff val="-6455"/>
                <a:lumOff val="138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160640"/>
                <a:satOff val="-6455"/>
                <a:lumOff val="138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Visual aids</a:t>
          </a:r>
          <a:endParaRPr lang="en-US" sz="1500" kern="1200"/>
        </a:p>
      </dsp:txBody>
      <dsp:txXfrm>
        <a:off x="308850" y="2085054"/>
        <a:ext cx="3978047" cy="399568"/>
      </dsp:txXfrm>
    </dsp:sp>
    <dsp:sp modelId="{126FA31C-3485-4F77-9BE2-6BBA6C4C08A3}">
      <dsp:nvSpPr>
        <dsp:cNvPr id="0" name=""/>
        <dsp:cNvSpPr/>
      </dsp:nvSpPr>
      <dsp:spPr>
        <a:xfrm>
          <a:off x="0" y="2965238"/>
          <a:ext cx="574468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214187"/>
              <a:satOff val="-8606"/>
              <a:lumOff val="184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0E2D7-C252-4521-80A0-0AB687931AF7}">
      <dsp:nvSpPr>
        <dsp:cNvPr id="0" name=""/>
        <dsp:cNvSpPr/>
      </dsp:nvSpPr>
      <dsp:spPr>
        <a:xfrm>
          <a:off x="287234" y="2743838"/>
          <a:ext cx="4021279" cy="442800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214187"/>
                <a:satOff val="-8606"/>
                <a:lumOff val="184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214187"/>
                <a:satOff val="-8606"/>
                <a:lumOff val="184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214187"/>
                <a:satOff val="-8606"/>
                <a:lumOff val="184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Less expensive</a:t>
          </a:r>
          <a:endParaRPr lang="en-US" sz="1500" kern="1200"/>
        </a:p>
      </dsp:txBody>
      <dsp:txXfrm>
        <a:off x="308850" y="2765454"/>
        <a:ext cx="3978047" cy="399568"/>
      </dsp:txXfrm>
    </dsp:sp>
    <dsp:sp modelId="{D0B5364E-9732-4151-B25D-6C61896F5B74}">
      <dsp:nvSpPr>
        <dsp:cNvPr id="0" name=""/>
        <dsp:cNvSpPr/>
      </dsp:nvSpPr>
      <dsp:spPr>
        <a:xfrm>
          <a:off x="0" y="3645638"/>
          <a:ext cx="574468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267733"/>
              <a:satOff val="-10758"/>
              <a:lumOff val="230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46F20-2E48-4312-A8B6-2A9E5651223A}">
      <dsp:nvSpPr>
        <dsp:cNvPr id="0" name=""/>
        <dsp:cNvSpPr/>
      </dsp:nvSpPr>
      <dsp:spPr>
        <a:xfrm>
          <a:off x="287234" y="3424238"/>
          <a:ext cx="4021279" cy="442800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267733"/>
                <a:satOff val="-10758"/>
                <a:lumOff val="230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267733"/>
                <a:satOff val="-10758"/>
                <a:lumOff val="230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267733"/>
                <a:satOff val="-10758"/>
                <a:lumOff val="230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Time- efficient</a:t>
          </a:r>
          <a:endParaRPr lang="en-US" sz="1500" kern="1200"/>
        </a:p>
      </dsp:txBody>
      <dsp:txXfrm>
        <a:off x="308850" y="3445854"/>
        <a:ext cx="3978047" cy="399568"/>
      </dsp:txXfrm>
    </dsp:sp>
    <dsp:sp modelId="{55E8A16E-328B-4A09-B6B3-BEF34E08D5DB}">
      <dsp:nvSpPr>
        <dsp:cNvPr id="0" name=""/>
        <dsp:cNvSpPr/>
      </dsp:nvSpPr>
      <dsp:spPr>
        <a:xfrm>
          <a:off x="0" y="4326037"/>
          <a:ext cx="574468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835D9-6902-4F33-A7B9-373C743BA80F}">
      <dsp:nvSpPr>
        <dsp:cNvPr id="0" name=""/>
        <dsp:cNvSpPr/>
      </dsp:nvSpPr>
      <dsp:spPr>
        <a:xfrm>
          <a:off x="287234" y="4104638"/>
          <a:ext cx="4021279" cy="442800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321280"/>
                <a:satOff val="-12909"/>
                <a:lumOff val="27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321280"/>
                <a:satOff val="-12909"/>
                <a:lumOff val="27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321280"/>
                <a:satOff val="-12909"/>
                <a:lumOff val="27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Quick data compilation</a:t>
          </a:r>
          <a:endParaRPr lang="en-US" sz="1500" kern="1200"/>
        </a:p>
      </dsp:txBody>
      <dsp:txXfrm>
        <a:off x="308850" y="4126254"/>
        <a:ext cx="3978047" cy="3995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08A159-3ED2-40C1-A742-BC69B0DBBEF5}">
      <dsp:nvSpPr>
        <dsp:cNvPr id="0" name=""/>
        <dsp:cNvSpPr/>
      </dsp:nvSpPr>
      <dsp:spPr>
        <a:xfrm>
          <a:off x="0" y="0"/>
          <a:ext cx="431103" cy="431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5DE35-8B35-4A1B-B6DD-81DE7E33F4E0}">
      <dsp:nvSpPr>
        <dsp:cNvPr id="0" name=""/>
        <dsp:cNvSpPr/>
      </dsp:nvSpPr>
      <dsp:spPr>
        <a:xfrm>
          <a:off x="0" y="594416"/>
          <a:ext cx="958007" cy="38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1: Data collection</a:t>
          </a:r>
        </a:p>
      </dsp:txBody>
      <dsp:txXfrm>
        <a:off x="0" y="594416"/>
        <a:ext cx="958007" cy="383203"/>
      </dsp:txXfrm>
    </dsp:sp>
    <dsp:sp modelId="{4C32B6D7-F7CD-4308-BC67-36F896510023}">
      <dsp:nvSpPr>
        <dsp:cNvPr id="0" name=""/>
        <dsp:cNvSpPr/>
      </dsp:nvSpPr>
      <dsp:spPr>
        <a:xfrm>
          <a:off x="1646520" y="24658"/>
          <a:ext cx="431103" cy="431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2C5FD-6197-4C86-BD0B-9D8B0B0528A1}">
      <dsp:nvSpPr>
        <dsp:cNvPr id="0" name=""/>
        <dsp:cNvSpPr/>
      </dsp:nvSpPr>
      <dsp:spPr>
        <a:xfrm>
          <a:off x="1419537" y="650421"/>
          <a:ext cx="958007" cy="38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2: Preparation.</a:t>
          </a:r>
        </a:p>
      </dsp:txBody>
      <dsp:txXfrm>
        <a:off x="1419537" y="650421"/>
        <a:ext cx="958007" cy="383203"/>
      </dsp:txXfrm>
    </dsp:sp>
    <dsp:sp modelId="{F01AAD88-F8F3-4F47-BE37-012A9381F1D5}">
      <dsp:nvSpPr>
        <dsp:cNvPr id="0" name=""/>
        <dsp:cNvSpPr/>
      </dsp:nvSpPr>
      <dsp:spPr>
        <a:xfrm>
          <a:off x="3295319" y="24658"/>
          <a:ext cx="431103" cy="431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C20EF-FFFF-454A-B993-F54B89C1B5B8}">
      <dsp:nvSpPr>
        <dsp:cNvPr id="0" name=""/>
        <dsp:cNvSpPr/>
      </dsp:nvSpPr>
      <dsp:spPr>
        <a:xfrm>
          <a:off x="3061438" y="594416"/>
          <a:ext cx="958007" cy="38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3: Analysis</a:t>
          </a:r>
        </a:p>
      </dsp:txBody>
      <dsp:txXfrm>
        <a:off x="3061438" y="594416"/>
        <a:ext cx="958007" cy="38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9999D-305D-4D7C-B073-02728E8544AB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AA6A8-4193-4C91-A7BF-C6256A1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C009-67E8-61C9-E45D-8E9EE70E0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52FF4-F37D-805D-7A71-D185967F4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8FACB-E492-7470-5061-9FF1494F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557E3-A4EF-4754-82DD-8FBFBB116884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3C39-6ADD-3C9E-80CD-E0F724CCC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5D91-ABC8-7B32-50DB-D84B164A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6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78A3-6B1F-14A7-3096-D0DB85A9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51F4E-462C-9E48-1618-E4F165636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CC57E-F1FD-1956-64A3-E766BFF3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CE3A-9E3D-4EDE-9699-B2EC0D7674C9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871C-DE4A-968C-CD26-F455ECDC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5F6E6-5874-7E26-9AF8-DE4AA3E6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7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FA216-97A8-673C-0141-2C3AF6D1D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3C2122-33D0-4216-B655-A1CC43F39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E6262-7947-FDF3-C5AD-5AEC2A99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2B9B-8973-46B7-8F72-9166E14000B7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BDB5B-5B91-AE21-66DB-15CDB8CF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1B99B-1E58-F135-7DC5-6A9E3BD8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7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19ED-65F1-0506-110D-350A4865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FF3AB-8E9C-E8DC-1C3D-0AFFB9B1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D5E56-3D58-26BB-290B-BD5E164DF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531-9513-4BEF-A78A-DBED1A088465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B1C28-7528-A90A-D4F8-542EB469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04C51-BE20-CB87-258B-088431DC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4BF3-2D21-59F1-E08E-82C8D739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E6988-2F33-D233-C4FC-19C121E30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7E3F7-021D-E23E-D34A-D9BF90FD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C16E-B56A-42C0-B6ED-9070EE37229E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06315-DF5C-BDAD-3EE7-362230D1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ABC9-A799-140C-89FA-07043217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9E91-52AB-A3E7-E3BD-EA98F34D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5012-6632-574E-D3DA-88CA58FCB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A97DA-5837-B3F1-BF85-41277392B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B56AE-A844-0861-3651-242565D6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993-1EC9-440F-9549-DEB4B37B281E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EA2AA-0851-40D5-9A68-8D45A05C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F0003-EAFF-4DD2-FBC1-B0D4750E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8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D771-BFEF-4C54-5A75-A69B58D5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21C59-F662-4128-FEA6-9DC5344DE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73434-E1B1-C000-EEFF-B97D40CCF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9DC0F-3B69-A0B9-10E5-EB0FC8449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4341D-4163-F5A6-AEF9-5BDBA08E6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B1253-83DE-AB3A-CADC-A759C56F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23C4-10E8-4BB0-9140-5F6A98FB1C98}" type="datetime1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254ED-4DCA-3A20-AC61-043269A7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7A71B-8383-6FFC-97B9-F9EB23FB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76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EC2E-3642-5FA4-5DDC-5FEDDCDF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97F2D-EF71-7E9C-F09F-3A2DD1F3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2B6-3EE4-4553-9BF3-1ACC2363D105}" type="datetime1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C677F-677A-58A3-B779-999390C1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F57EF-6FFA-9150-1554-848FBCFB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7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BB284-F7A2-910E-9B6B-8692C07A8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31EF-FF96-40E0-B591-B8666D17B628}" type="datetime1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A1CB2-467C-D591-0E64-3BFB15EA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6482E-A374-82A4-806A-CA39F30D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2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0A78-1660-3450-AA35-783F807A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21BC2-01F0-9EAB-3028-2A974879A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2497A-7D4F-059A-BA97-7877FBFF0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A2CEC-5C6A-CAFA-ED2E-F511DE92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0071-2630-4EF1-B870-7F34E1C98AB8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523A-8946-066A-28CE-2889F934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CF48C-F05F-1B6F-73CD-F8A9FC28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9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F8A1-8018-387E-3D0D-D29BCDA8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9CDA7-5E97-CB79-B2CA-2E41742CE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05E33-7B32-86A2-26CD-4676B0CBD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67E80-28A2-184F-8FCA-E01CAB78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66AC-08F0-459C-A99D-98142D433E68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2E69B-D770-7B55-1DDF-3EA63799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F1EE1-D09C-0885-5E03-F3F7151F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A704B4-B426-8A77-0926-33598CAE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A9A39-49CA-2A73-D7CF-2C7C58658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23EE-5A24-9C45-F150-32882AD21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549A2-99F8-464B-99DD-76B8F38B5C27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DE6B2-3BA9-05C0-3680-5390F1B3C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C981E-CAF0-5900-9AF3-4EC1187D5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AA930-1ACB-42DD-AD15-60EE7EAE9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9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napsurveys.com/blog/advantages-disadvantages-surveys/" TargetMode="External"/><Relationship Id="rId3" Type="http://schemas.openxmlformats.org/officeDocument/2006/relationships/hyperlink" Target="https://www.netizenexperience.com/blog/usability-testing-vs-field-studies/" TargetMode="External"/><Relationship Id="rId7" Type="http://schemas.openxmlformats.org/officeDocument/2006/relationships/hyperlink" Target="https://www.surveymonkey.com/create/" TargetMode="External"/><Relationship Id="rId12" Type="http://schemas.openxmlformats.org/officeDocument/2006/relationships/hyperlink" Target="https://www.projectpro.io/article/how-food-delivery-apps-are-leveraging-big-data-analytics/19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questionpro.com/blog/field-research/" TargetMode="External"/><Relationship Id="rId11" Type="http://schemas.openxmlformats.org/officeDocument/2006/relationships/hyperlink" Target="https://faculty.ist.psu.edu/jjansen/academic/jansen_search_log_analysis.pdf" TargetMode="External"/><Relationship Id="rId5" Type="http://schemas.openxmlformats.org/officeDocument/2006/relationships/hyperlink" Target="https://www.nngroup.com/articles/field-studies/#:~:text=Definition%3A%20Field%20studies%20are%20research,doesn't)%20with%20participants" TargetMode="External"/><Relationship Id="rId10" Type="http://schemas.openxmlformats.org/officeDocument/2006/relationships/hyperlink" Target="https://www.nngroup.com/articles/search-log-%20analysis/" TargetMode="External"/><Relationship Id="rId4" Type="http://schemas.openxmlformats.org/officeDocument/2006/relationships/hyperlink" Target="https://www.enago.com/academy/how-conduct-field-research-study-complete-guide/" TargetMode="External"/><Relationship Id="rId9" Type="http://schemas.openxmlformats.org/officeDocument/2006/relationships/hyperlink" Target="https://www.nngroup.com/articles/open-ended-question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79899" y="88777"/>
            <a:ext cx="12020365" cy="66937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ood, different, meal, set&#10;&#10;Description automatically generated">
            <a:extLst>
              <a:ext uri="{FF2B5EF4-FFF2-40B4-BE49-F238E27FC236}">
                <a16:creationId xmlns:a16="http://schemas.microsoft.com/office/drawing/2014/main" id="{B03A44F9-7276-4BBF-B18C-B682FBA2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09" y="568542"/>
            <a:ext cx="9871968" cy="5755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214379-AD19-E74A-B73F-5E2407B1139B}"/>
              </a:ext>
            </a:extLst>
          </p:cNvPr>
          <p:cNvSpPr txBox="1"/>
          <p:nvPr/>
        </p:nvSpPr>
        <p:spPr>
          <a:xfrm>
            <a:off x="4215142" y="1954635"/>
            <a:ext cx="3749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CSYE7280</a:t>
            </a:r>
            <a:r>
              <a:rPr lang="en-US" b="1" dirty="0"/>
              <a:t> 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User Experience Design &amp; Testing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Lato" panose="020F0502020204030203" pitchFamily="34" charset="0"/>
              </a:rPr>
              <a:t> </a:t>
            </a:r>
            <a:r>
              <a:rPr lang="en-US" sz="1000" b="1" i="0" u="none" strike="noStrike" baseline="0" dirty="0">
                <a:latin typeface="Lato" panose="020F0502020204030203" pitchFamily="34" charset="0"/>
              </a:rPr>
              <a:t>Under Guidance of: Prof Vishal Chawla </a:t>
            </a:r>
            <a:endParaRPr 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81C55-FF39-7EBB-D3F9-6F218DAB24C8}"/>
              </a:ext>
            </a:extLst>
          </p:cNvPr>
          <p:cNvSpPr txBox="1"/>
          <p:nvPr/>
        </p:nvSpPr>
        <p:spPr>
          <a:xfrm>
            <a:off x="4250652" y="3526447"/>
            <a:ext cx="37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Study </a:t>
            </a:r>
          </a:p>
          <a:p>
            <a:pPr algn="ctr"/>
            <a:r>
              <a:rPr lang="en-US" dirty="0"/>
              <a:t>‘Bon </a:t>
            </a:r>
            <a:r>
              <a:rPr lang="en-US" dirty="0" err="1"/>
              <a:t>Appette</a:t>
            </a:r>
            <a:r>
              <a:rPr lang="en-US" dirty="0"/>
              <a:t>’ – A Food Delivery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A1251-5271-E7CE-9F99-229C4386494F}"/>
              </a:ext>
            </a:extLst>
          </p:cNvPr>
          <p:cNvSpPr txBox="1"/>
          <p:nvPr/>
        </p:nvSpPr>
        <p:spPr>
          <a:xfrm>
            <a:off x="4737214" y="3250992"/>
            <a:ext cx="277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ASSIGNMENT – 06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FCDA5-7BCE-F7BF-24C2-6D544C184E15}"/>
              </a:ext>
            </a:extLst>
          </p:cNvPr>
          <p:cNvSpPr txBox="1"/>
          <p:nvPr/>
        </p:nvSpPr>
        <p:spPr>
          <a:xfrm>
            <a:off x="4886065" y="4448233"/>
            <a:ext cx="24048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0" u="none" strike="noStrike" baseline="0" dirty="0">
                <a:latin typeface="Calibri" panose="020F0502020204030204" pitchFamily="34" charset="0"/>
              </a:rPr>
              <a:t>Team Members – Group 05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u="none" strike="noStrike" baseline="0" dirty="0">
                <a:latin typeface="Calibri" panose="020F0502020204030204" pitchFamily="34" charset="0"/>
              </a:rPr>
              <a:t>Nikita Gaurihar - 002980962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u="none" strike="noStrike" baseline="0" dirty="0">
                <a:latin typeface="Calibri" panose="020F0502020204030204" pitchFamily="34" charset="0"/>
              </a:rPr>
              <a:t>Meenakshi </a:t>
            </a:r>
            <a:r>
              <a:rPr lang="en-US" sz="1100" i="0" u="none" strike="noStrike" baseline="0" dirty="0" err="1">
                <a:latin typeface="Calibri" panose="020F0502020204030204" pitchFamily="34" charset="0"/>
              </a:rPr>
              <a:t>Kumbhar</a:t>
            </a:r>
            <a:r>
              <a:rPr lang="en-US" sz="1100" i="0" u="none" strike="noStrike" baseline="0" dirty="0">
                <a:latin typeface="Calibri" panose="020F0502020204030204" pitchFamily="34" charset="0"/>
              </a:rPr>
              <a:t> - </a:t>
            </a:r>
            <a:r>
              <a:rPr lang="en-US" sz="1100" dirty="0"/>
              <a:t>002922024</a:t>
            </a:r>
            <a:endParaRPr lang="en-US" sz="1100" i="0" u="none" strike="noStrike" baseline="0" dirty="0"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Calibri" panose="020F0502020204030204" pitchFamily="34" charset="0"/>
              </a:rPr>
              <a:t>Nikhitha</a:t>
            </a:r>
            <a:r>
              <a:rPr lang="en-US" sz="1100" dirty="0">
                <a:latin typeface="Calibri" panose="020F0502020204030204" pitchFamily="34" charset="0"/>
              </a:rPr>
              <a:t> </a:t>
            </a:r>
            <a:r>
              <a:rPr lang="en-US" sz="1100" dirty="0" err="1">
                <a:latin typeface="Calibri" panose="020F0502020204030204" pitchFamily="34" charset="0"/>
              </a:rPr>
              <a:t>Dasi</a:t>
            </a:r>
            <a:r>
              <a:rPr lang="en-US" sz="1100" dirty="0">
                <a:latin typeface="Calibri" panose="020F0502020204030204" pitchFamily="34" charset="0"/>
              </a:rPr>
              <a:t> Srinivas - 002922544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i="0" u="none" strike="noStrike" baseline="0" dirty="0" err="1">
                <a:latin typeface="Calibri" panose="020F0502020204030204" pitchFamily="34" charset="0"/>
              </a:rPr>
              <a:t>Ikra</a:t>
            </a:r>
            <a:r>
              <a:rPr lang="en-US" sz="1100" i="0" u="none" strike="noStrike" baseline="0" dirty="0">
                <a:latin typeface="Calibri" panose="020F0502020204030204" pitchFamily="34" charset="0"/>
              </a:rPr>
              <a:t> </a:t>
            </a:r>
            <a:r>
              <a:rPr lang="en-US" sz="1100" i="0" u="none" strike="noStrike" baseline="0" dirty="0" err="1">
                <a:latin typeface="Calibri" panose="020F0502020204030204" pitchFamily="34" charset="0"/>
              </a:rPr>
              <a:t>Bagwan</a:t>
            </a:r>
            <a:r>
              <a:rPr lang="en-US" sz="1100" i="0" u="none" strike="noStrike" baseline="0" dirty="0">
                <a:latin typeface="Calibri" panose="020F0502020204030204" pitchFamily="34" charset="0"/>
              </a:rPr>
              <a:t> - 002794307</a:t>
            </a:r>
          </a:p>
          <a:p>
            <a:endParaRPr lang="en-US" sz="11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16AE86-FCC7-4DFF-4AA4-32460F3E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100525" y="780489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155971" y="1115735"/>
            <a:ext cx="85819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Survey – Needs &amp; Benefits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967B353-233D-75F0-1FFA-C1D197B6A7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2955891"/>
              </p:ext>
            </p:extLst>
          </p:nvPr>
        </p:nvGraphicFramePr>
        <p:xfrm>
          <a:off x="6646482" y="2468835"/>
          <a:ext cx="4219286" cy="3107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8FB3EA-9255-9402-BA3B-021459CEC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579190"/>
              </p:ext>
            </p:extLst>
          </p:nvPr>
        </p:nvGraphicFramePr>
        <p:xfrm>
          <a:off x="1426145" y="2473991"/>
          <a:ext cx="4521720" cy="2838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FEB323-1DC1-0846-3CFB-D48940C5049D}"/>
              </a:ext>
            </a:extLst>
          </p:cNvPr>
          <p:cNvCxnSpPr/>
          <p:nvPr/>
        </p:nvCxnSpPr>
        <p:spPr>
          <a:xfrm>
            <a:off x="6182050" y="1904334"/>
            <a:ext cx="0" cy="397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9800FF-E84C-B57B-F22A-68077E9906DB}"/>
              </a:ext>
            </a:extLst>
          </p:cNvPr>
          <p:cNvSpPr txBox="1"/>
          <p:nvPr/>
        </p:nvSpPr>
        <p:spPr>
          <a:xfrm>
            <a:off x="1694411" y="1944796"/>
            <a:ext cx="42814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Needs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61478-14F6-F315-3D04-717CF4D3B331}"/>
              </a:ext>
            </a:extLst>
          </p:cNvPr>
          <p:cNvSpPr txBox="1"/>
          <p:nvPr/>
        </p:nvSpPr>
        <p:spPr>
          <a:xfrm>
            <a:off x="6646482" y="1991781"/>
            <a:ext cx="39092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50168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670229" y="1173218"/>
            <a:ext cx="70048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Survey - Implementation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E381B64-380D-CF74-7B66-D03E62250C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8947807"/>
              </p:ext>
            </p:extLst>
          </p:nvPr>
        </p:nvGraphicFramePr>
        <p:xfrm>
          <a:off x="3501618" y="2262872"/>
          <a:ext cx="5342027" cy="266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0394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A0985C5-0C70-3D14-317C-5E32D9ABB0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62929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F177312-88A6-1182-B1F7-B977212B1DB5}"/>
              </a:ext>
            </a:extLst>
          </p:cNvPr>
          <p:cNvSpPr txBox="1">
            <a:spLocks/>
          </p:cNvSpPr>
          <p:nvPr/>
        </p:nvSpPr>
        <p:spPr>
          <a:xfrm>
            <a:off x="1812022" y="2025732"/>
            <a:ext cx="2766783" cy="1570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dirty="0">
                <a:latin typeface="+mn-lt"/>
                <a:ea typeface="+mn-ea"/>
                <a:cs typeface="+mn-cs"/>
              </a:rPr>
              <a:t>Why Online Survey – Questionnaire ??</a:t>
            </a:r>
          </a:p>
        </p:txBody>
      </p:sp>
    </p:spTree>
    <p:extLst>
      <p:ext uri="{BB962C8B-B14F-4D97-AF65-F5344CB8AC3E}">
        <p14:creationId xmlns:p14="http://schemas.microsoft.com/office/powerpoint/2010/main" val="210512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2CF88-DCCC-8F3F-8929-233ADE46F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2" y="332388"/>
            <a:ext cx="389856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DB7E6A-31A6-597E-AE97-26CE6073F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48" y="332388"/>
            <a:ext cx="3913278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5D81D-9EE8-A43E-2E2D-30569DA7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184" y="2755249"/>
            <a:ext cx="3790702" cy="2899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D794A2-FD9E-2BC4-49B7-AC0F5227005D}"/>
              </a:ext>
            </a:extLst>
          </p:cNvPr>
          <p:cNvSpPr txBox="1"/>
          <p:nvPr/>
        </p:nvSpPr>
        <p:spPr>
          <a:xfrm>
            <a:off x="8436990" y="1178351"/>
            <a:ext cx="24603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Implementation: Questionnaire</a:t>
            </a:r>
          </a:p>
        </p:txBody>
      </p:sp>
    </p:spTree>
    <p:extLst>
      <p:ext uri="{BB962C8B-B14F-4D97-AF65-F5344CB8AC3E}">
        <p14:creationId xmlns:p14="http://schemas.microsoft.com/office/powerpoint/2010/main" val="251559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474752" y="1115735"/>
            <a:ext cx="7432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Search-Log Analysis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709E99-6C01-AD44-DA49-21391B2EE7D2}"/>
              </a:ext>
            </a:extLst>
          </p:cNvPr>
          <p:cNvSpPr txBox="1">
            <a:spLocks/>
          </p:cNvSpPr>
          <p:nvPr/>
        </p:nvSpPr>
        <p:spPr>
          <a:xfrm>
            <a:off x="1770077" y="1760745"/>
            <a:ext cx="9144000" cy="2149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/>
              <a:t>Search Log is a file that consists of the user’s interaction data questions with the website.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/>
              <a:t>Search log Analysis uses the data collected in the search log to understand the research queries among the users, web search engines, or web content during the searching episode.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/>
              <a:t>Helps to achieve stated objectives, such as improved system design, advanced searching assistance, or better understanding of some user information searching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6816CD5-AFA6-69C5-55B8-3D0D9F0FF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28086"/>
              </p:ext>
            </p:extLst>
          </p:nvPr>
        </p:nvGraphicFramePr>
        <p:xfrm>
          <a:off x="1971415" y="4219507"/>
          <a:ext cx="4370662" cy="106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19FC7E-1A92-E8F6-611E-28FE15DBA1A2}"/>
              </a:ext>
            </a:extLst>
          </p:cNvPr>
          <p:cNvSpPr txBox="1">
            <a:spLocks/>
          </p:cNvSpPr>
          <p:nvPr/>
        </p:nvSpPr>
        <p:spPr>
          <a:xfrm>
            <a:off x="1442906" y="3398532"/>
            <a:ext cx="4748169" cy="75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Methodology</a:t>
            </a:r>
          </a:p>
          <a:p>
            <a:pPr algn="ctr"/>
            <a:r>
              <a:rPr lang="en-US" dirty="0"/>
              <a:t> </a:t>
            </a:r>
            <a:r>
              <a:rPr lang="en-US" b="1" dirty="0"/>
              <a:t>SLA involves three stages</a:t>
            </a:r>
            <a:r>
              <a:rPr lang="en-US" dirty="0"/>
              <a:t>:</a:t>
            </a:r>
          </a:p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28631B-99AB-949E-EEAF-B2EF9D2B9E6C}"/>
              </a:ext>
            </a:extLst>
          </p:cNvPr>
          <p:cNvSpPr>
            <a:spLocks noGrp="1"/>
          </p:cNvSpPr>
          <p:nvPr/>
        </p:nvSpPr>
        <p:spPr>
          <a:xfrm>
            <a:off x="6829254" y="3908089"/>
            <a:ext cx="3862431" cy="1817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Helps to understand the below questions easily:</a:t>
            </a:r>
          </a:p>
          <a:p>
            <a:r>
              <a:rPr lang="en-US" dirty="0"/>
              <a:t> What people want but can't find</a:t>
            </a:r>
          </a:p>
          <a:p>
            <a:r>
              <a:rPr lang="en-US" dirty="0"/>
              <a:t> What people want but does not exist</a:t>
            </a:r>
          </a:p>
          <a:p>
            <a:r>
              <a:rPr lang="en-US" dirty="0"/>
              <a:t> The difference between users' vocabulary and the website's vocabulary</a:t>
            </a:r>
          </a:p>
          <a:p>
            <a:r>
              <a:rPr lang="en-US" dirty="0"/>
              <a:t> Terms people misspell frequently and others with very poor 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23875D-2A79-83C5-A278-540A538324A8}"/>
              </a:ext>
            </a:extLst>
          </p:cNvPr>
          <p:cNvSpPr txBox="1">
            <a:spLocks/>
          </p:cNvSpPr>
          <p:nvPr/>
        </p:nvSpPr>
        <p:spPr>
          <a:xfrm>
            <a:off x="6096000" y="3432018"/>
            <a:ext cx="4748169" cy="471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Importance</a:t>
            </a:r>
          </a:p>
        </p:txBody>
      </p:sp>
    </p:spTree>
    <p:extLst>
      <p:ext uri="{BB962C8B-B14F-4D97-AF65-F5344CB8AC3E}">
        <p14:creationId xmlns:p14="http://schemas.microsoft.com/office/powerpoint/2010/main" val="247835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38667" y="788565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155971" y="1115735"/>
            <a:ext cx="85819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Search-Log Analysis – Needs &amp; Benefits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15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FF42D-F8D4-B8A1-F5BB-6F2A7A655653}"/>
              </a:ext>
            </a:extLst>
          </p:cNvPr>
          <p:cNvSpPr>
            <a:spLocks noGrp="1"/>
          </p:cNvSpPr>
          <p:nvPr/>
        </p:nvSpPr>
        <p:spPr>
          <a:xfrm>
            <a:off x="3221373" y="1972352"/>
            <a:ext cx="6571376" cy="1898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Needs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It benefits the stakeholders to empathize with site visitors because the data shows people struggling to find what they need. </a:t>
            </a:r>
          </a:p>
          <a:p>
            <a:pPr marL="0" indent="0">
              <a:buNone/>
            </a:pPr>
            <a:r>
              <a:rPr lang="en-US" dirty="0"/>
              <a:t>This information can help gain support for improving the website because it usually illuminates problems that are frequently encountered and difficult to fix without doing significant work.</a:t>
            </a:r>
          </a:p>
          <a:p>
            <a:pPr marL="0" indent="0">
              <a:buNone/>
            </a:pPr>
            <a:r>
              <a:rPr lang="en-US" b="1" dirty="0"/>
              <a:t>Benefits</a:t>
            </a:r>
            <a:r>
              <a:rPr lang="en-US" dirty="0"/>
              <a:t>: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6A40348-D6E0-9190-02D2-AC46EAD9A8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58568"/>
              </p:ext>
            </p:extLst>
          </p:nvPr>
        </p:nvGraphicFramePr>
        <p:xfrm>
          <a:off x="3221373" y="4047690"/>
          <a:ext cx="6571376" cy="1053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0178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684477" y="1115735"/>
            <a:ext cx="70048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Search-Log Analysis - Methodology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36433733-394E-C102-EDDF-470B90E05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41475"/>
              </p:ext>
            </p:extLst>
          </p:nvPr>
        </p:nvGraphicFramePr>
        <p:xfrm>
          <a:off x="2004128" y="2128721"/>
          <a:ext cx="8365503" cy="296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646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684477" y="1115735"/>
            <a:ext cx="70048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Search-Log Analysis - Implementation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E7A118E-5593-1FAA-AE47-88DBC68D2734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01" y="2235070"/>
            <a:ext cx="1893024" cy="3507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2FEBA00-6A17-1B99-7EAB-13A4D8C98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50" y="2235070"/>
            <a:ext cx="1866972" cy="3507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0ABABAC-9E2D-DB1A-069C-0C0653737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95" y="2224117"/>
            <a:ext cx="2022433" cy="3518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AD41234-05A5-ABE2-BE87-5ACF89910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54" y="2235072"/>
            <a:ext cx="2061273" cy="3507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64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5312761" y="1115735"/>
            <a:ext cx="1719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References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C0BDCE-D400-A7C6-84B7-0260DD6C45A9}"/>
              </a:ext>
            </a:extLst>
          </p:cNvPr>
          <p:cNvSpPr txBox="1"/>
          <p:nvPr/>
        </p:nvSpPr>
        <p:spPr>
          <a:xfrm>
            <a:off x="2091655" y="2090172"/>
            <a:ext cx="90852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https://www.netizenexperience.com/blog/usability-testing-vs-field-studies/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https://www.enago.com/academy/how-conduct-field-research-study-complete-guide/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https://www.nngroup.com/articles/field-studies/#:~:text=Definition%3A%20Field%20studies%20are%20research,doesn't)%20with%20participants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https://www.questionpro.com/blog/field-research/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https://www.surveymonkey.com/create/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https://www.snapsurveys.com/blog/advantages-disadvantages-surveys/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9"/>
              </a:rPr>
              <a:t>https://www.nngroup.com/articles/open-ended-questions/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0"/>
              </a:rPr>
              <a:t>https://www.nngroup.com/articles/search-log- analysis/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1"/>
              </a:rPr>
              <a:t>https://faculty.ist.psu.edu/jjansen/academic/jansen_search_log_analysis.pdf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2"/>
              </a:rPr>
              <a:t>https://www.projectpro.io/article/how-food-delivery-apps-are-leveraging-big-data-analytics/197</a:t>
            </a:r>
            <a:r>
              <a:rPr lang="en-US" sz="1400" dirty="0"/>
              <a:t> 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7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5170149" y="3119668"/>
            <a:ext cx="1719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Thank You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1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5312761" y="1115735"/>
            <a:ext cx="1719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Contents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C0BDCE-D400-A7C6-84B7-0260DD6C45A9}"/>
              </a:ext>
            </a:extLst>
          </p:cNvPr>
          <p:cNvSpPr txBox="1"/>
          <p:nvPr/>
        </p:nvSpPr>
        <p:spPr>
          <a:xfrm>
            <a:off x="1971412" y="1945126"/>
            <a:ext cx="5645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Objective of the Research</a:t>
            </a:r>
          </a:p>
          <a:p>
            <a:pPr marL="342900" indent="-342900">
              <a:buAutoNum type="arabicPeriod"/>
            </a:pPr>
            <a:r>
              <a:rPr lang="en-US" sz="2000" dirty="0"/>
              <a:t>Field Study</a:t>
            </a:r>
          </a:p>
          <a:p>
            <a:pPr marL="342900" indent="-342900">
              <a:buAutoNum type="arabicPeriod"/>
            </a:pPr>
            <a:r>
              <a:rPr lang="en-US" sz="2000" dirty="0"/>
              <a:t>Surveys</a:t>
            </a:r>
          </a:p>
          <a:p>
            <a:pPr marL="342900" indent="-342900">
              <a:buAutoNum type="arabicPeriod"/>
            </a:pPr>
            <a:r>
              <a:rPr lang="en-US" sz="2000" dirty="0"/>
              <a:t>Search-Log Analysis</a:t>
            </a:r>
          </a:p>
          <a:p>
            <a:pPr marL="342900" indent="-342900">
              <a:buAutoNum type="arabicPeriod"/>
            </a:pPr>
            <a:r>
              <a:rPr lang="en-US" sz="2000" dirty="0"/>
              <a:t>References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7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5236128" y="1127759"/>
            <a:ext cx="1719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C0BDCE-D400-A7C6-84B7-0260DD6C45A9}"/>
              </a:ext>
            </a:extLst>
          </p:cNvPr>
          <p:cNvSpPr txBox="1"/>
          <p:nvPr/>
        </p:nvSpPr>
        <p:spPr>
          <a:xfrm>
            <a:off x="2852257" y="1969173"/>
            <a:ext cx="6593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collect the reliable data and understand our target audience’s needs.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help us gather data to improve User-experience of the Food-delivery apps by analyzing the gaps.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implement the research methodologies – </a:t>
            </a:r>
          </a:p>
          <a:p>
            <a:pPr marL="457200" indent="-457200">
              <a:buAutoNum type="arabicPeriod"/>
            </a:pPr>
            <a:r>
              <a:rPr lang="en-US" sz="2000" dirty="0"/>
              <a:t>Field Study</a:t>
            </a:r>
          </a:p>
          <a:p>
            <a:pPr marL="457200" indent="-457200">
              <a:buAutoNum type="arabicPeriod"/>
            </a:pPr>
            <a:r>
              <a:rPr lang="en-US" sz="2000" dirty="0"/>
              <a:t>Survey</a:t>
            </a:r>
          </a:p>
          <a:p>
            <a:pPr marL="457200" indent="-457200">
              <a:buAutoNum type="arabicPeriod"/>
            </a:pPr>
            <a:r>
              <a:rPr lang="en-US" sz="2000" dirty="0"/>
              <a:t>Search-Log Analysis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9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986787" y="753971"/>
            <a:ext cx="10579902" cy="5708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5416866" y="1127350"/>
            <a:ext cx="1719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Field Study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C0BDCE-D400-A7C6-84B7-0260DD6C45A9}"/>
              </a:ext>
            </a:extLst>
          </p:cNvPr>
          <p:cNvSpPr txBox="1"/>
          <p:nvPr/>
        </p:nvSpPr>
        <p:spPr>
          <a:xfrm>
            <a:off x="1508289" y="2233029"/>
            <a:ext cx="65283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</a:rPr>
              <a:t>Field study offers a comprehensive perspective of how your customers behave in the "real world” to a </a:t>
            </a:r>
            <a:r>
              <a:rPr lang="en-US" sz="2000" b="1" dirty="0"/>
              <a:t> particular product or system</a:t>
            </a:r>
            <a:r>
              <a:rPr lang="en-US" sz="2000" b="1" i="0" dirty="0">
                <a:effectLst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b="1" i="0" dirty="0">
              <a:effectLst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By observing people’s natural behavior in their </a:t>
            </a:r>
            <a:r>
              <a:rPr lang="en-US" sz="2000" b="0" i="0" dirty="0">
                <a:effectLst/>
              </a:rPr>
              <a:t>natural habitat</a:t>
            </a:r>
            <a:r>
              <a:rPr lang="en-US" sz="2000" dirty="0"/>
              <a:t>, we can answer the following:</a:t>
            </a:r>
          </a:p>
          <a:p>
            <a:pPr marL="2286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W</a:t>
            </a:r>
            <a:r>
              <a:rPr lang="en-US" sz="2000" b="0" i="0" dirty="0">
                <a:effectLst/>
              </a:rPr>
              <a:t>hat type of environment will they be using the product in?</a:t>
            </a:r>
          </a:p>
          <a:p>
            <a:pPr marL="2286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H</a:t>
            </a:r>
            <a:r>
              <a:rPr lang="en-US" sz="2000" b="0" i="0" dirty="0">
                <a:effectLst/>
              </a:rPr>
              <a:t>ow do they perform tasks?</a:t>
            </a:r>
          </a:p>
          <a:p>
            <a:pPr marL="2286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W</a:t>
            </a:r>
            <a:r>
              <a:rPr lang="en-US" sz="2000" b="0" i="0" dirty="0">
                <a:effectLst/>
              </a:rPr>
              <a:t>hat tools do they currently use to accomplish their goals?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CF24B612-102D-91AB-08C2-22643C7B3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r="11093" b="1"/>
          <a:stretch/>
        </p:blipFill>
        <p:spPr>
          <a:xfrm>
            <a:off x="8170891" y="2454805"/>
            <a:ext cx="3034322" cy="303432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995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273418" y="2998113"/>
            <a:ext cx="20133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Field Study Methodology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1F2002B8-20D1-DE79-DD39-5E4C7DFCE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494028"/>
              </p:ext>
            </p:extLst>
          </p:nvPr>
        </p:nvGraphicFramePr>
        <p:xfrm>
          <a:off x="5545125" y="872455"/>
          <a:ext cx="5235080" cy="5417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623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286145" y="2805752"/>
            <a:ext cx="178955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Field Study – Needs &amp; Benefits 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60702-B97D-9B41-3215-CAD8147AE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554963"/>
              </p:ext>
            </p:extLst>
          </p:nvPr>
        </p:nvGraphicFramePr>
        <p:xfrm>
          <a:off x="4689445" y="872455"/>
          <a:ext cx="6277665" cy="543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823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684477" y="1115735"/>
            <a:ext cx="70048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Field Study - Implementation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2" name="TextBox 35">
            <a:extLst>
              <a:ext uri="{FF2B5EF4-FFF2-40B4-BE49-F238E27FC236}">
                <a16:creationId xmlns:a16="http://schemas.microsoft.com/office/drawing/2014/main" id="{8E0ABD53-85C9-4194-6106-0EA53A2F2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1728339"/>
              </p:ext>
            </p:extLst>
          </p:nvPr>
        </p:nvGraphicFramePr>
        <p:xfrm>
          <a:off x="1447100" y="2243539"/>
          <a:ext cx="9479560" cy="325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8075D40-D777-FE41-D4F2-161043712990}"/>
              </a:ext>
            </a:extLst>
          </p:cNvPr>
          <p:cNvSpPr txBox="1"/>
          <p:nvPr/>
        </p:nvSpPr>
        <p:spPr>
          <a:xfrm>
            <a:off x="2351772" y="1901710"/>
            <a:ext cx="805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Ethnographic field notes and Qualitative interviews implementation methods-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0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938433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5312761" y="1115735"/>
            <a:ext cx="1719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Survey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C0BDCE-D400-A7C6-84B7-0260DD6C45A9}"/>
              </a:ext>
            </a:extLst>
          </p:cNvPr>
          <p:cNvSpPr txBox="1"/>
          <p:nvPr/>
        </p:nvSpPr>
        <p:spPr>
          <a:xfrm>
            <a:off x="2075994" y="2210924"/>
            <a:ext cx="3542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Survey is collection of quantitative and qualitative data about a user's interactions and experience with a website or digital product.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87764C8-F767-3027-795B-AB038827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13" y="2231027"/>
            <a:ext cx="4931335" cy="3120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A1A92-AB04-F4C3-030A-10DC3C560FBC}"/>
              </a:ext>
            </a:extLst>
          </p:cNvPr>
          <p:cNvSpPr txBox="1"/>
          <p:nvPr/>
        </p:nvSpPr>
        <p:spPr>
          <a:xfrm>
            <a:off x="2075993" y="3596722"/>
            <a:ext cx="3542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Importance: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satisfaction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 Busin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 Decisions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Revenue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imnprovements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 Operations</a:t>
            </a:r>
          </a:p>
        </p:txBody>
      </p:sp>
    </p:spTree>
    <p:extLst>
      <p:ext uri="{BB962C8B-B14F-4D97-AF65-F5344CB8AC3E}">
        <p14:creationId xmlns:p14="http://schemas.microsoft.com/office/powerpoint/2010/main" val="193488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table full of food&#10;&#10;Description automatically generated with low confidence">
            <a:extLst>
              <a:ext uri="{FF2B5EF4-FFF2-40B4-BE49-F238E27FC236}">
                <a16:creationId xmlns:a16="http://schemas.microsoft.com/office/drawing/2014/main" id="{7E941395-D674-6F0A-6FEA-4481B6B7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1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E668EB-5F1D-5371-AA1A-52E4A25D978F}"/>
              </a:ext>
            </a:extLst>
          </p:cNvPr>
          <p:cNvSpPr/>
          <p:nvPr/>
        </p:nvSpPr>
        <p:spPr>
          <a:xfrm>
            <a:off x="1015067" y="763398"/>
            <a:ext cx="10315133" cy="56666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D5856A-03AA-F08D-E4CE-AD665E61A594}"/>
              </a:ext>
            </a:extLst>
          </p:cNvPr>
          <p:cNvSpPr txBox="1"/>
          <p:nvPr/>
        </p:nvSpPr>
        <p:spPr>
          <a:xfrm>
            <a:off x="2684477" y="1115735"/>
            <a:ext cx="70048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Survey - Methodology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57F2706-B8EC-DE9A-29EF-0462D9B9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A930-1ACB-42DD-AD15-60EE7EAE990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9FD27542-E49C-5294-C13D-69B2EFE5A8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521614"/>
              </p:ext>
            </p:extLst>
          </p:nvPr>
        </p:nvGraphicFramePr>
        <p:xfrm>
          <a:off x="2328421" y="2416975"/>
          <a:ext cx="8150263" cy="2852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044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1014</Words>
  <Application>Microsoft Office PowerPoint</Application>
  <PresentationFormat>Widescreen</PresentationFormat>
  <Paragraphs>173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Gaurihar</dc:creator>
  <cp:lastModifiedBy>Nikita Gaurihar</cp:lastModifiedBy>
  <cp:revision>16</cp:revision>
  <dcterms:created xsi:type="dcterms:W3CDTF">2023-02-22T01:43:20Z</dcterms:created>
  <dcterms:modified xsi:type="dcterms:W3CDTF">2023-02-22T17:53:02Z</dcterms:modified>
</cp:coreProperties>
</file>